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7" r:id="rId2"/>
    <p:sldId id="309" r:id="rId3"/>
    <p:sldId id="301" r:id="rId4"/>
    <p:sldId id="322" r:id="rId5"/>
    <p:sldId id="321" r:id="rId6"/>
    <p:sldId id="323" r:id="rId7"/>
    <p:sldId id="320" r:id="rId8"/>
    <p:sldId id="302" r:id="rId9"/>
    <p:sldId id="325" r:id="rId10"/>
    <p:sldId id="324" r:id="rId11"/>
    <p:sldId id="336" r:id="rId12"/>
    <p:sldId id="340" r:id="rId13"/>
    <p:sldId id="344" r:id="rId14"/>
    <p:sldId id="331" r:id="rId15"/>
    <p:sldId id="332" r:id="rId16"/>
    <p:sldId id="341" r:id="rId17"/>
    <p:sldId id="342" r:id="rId18"/>
    <p:sldId id="343" r:id="rId19"/>
    <p:sldId id="307" r:id="rId20"/>
    <p:sldId id="338" r:id="rId21"/>
    <p:sldId id="306" r:id="rId22"/>
    <p:sldId id="335" r:id="rId23"/>
    <p:sldId id="339" r:id="rId24"/>
  </p:sldIdLst>
  <p:sldSz cx="121920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2F4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249E84-8C50-413A-95B8-17CE67754BF1}" v="250" dt="2023-04-05T15:21:21.139"/>
    <p1510:client id="{31623606-F8B5-4D1A-8258-BAB54D46DBE8}" v="1" dt="2023-04-04T18:37:25.023"/>
    <p1510:client id="{4195A811-6E21-3A43-98B9-2106AC56B690}" v="1" dt="2023-04-04T17:27:19.445"/>
    <p1510:client id="{CAEE2CB8-874B-41FE-BB93-7F155F95390F}" v="61" dt="2023-04-05T05:59:06.054"/>
    <p1510:client id="{F80EFC8C-7F9E-9842-84DE-13D704115939}" v="344" dt="2023-04-05T15:22:23.95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0"/>
    <p:restoredTop sz="94703"/>
  </p:normalViewPr>
  <p:slideViewPr>
    <p:cSldViewPr snapToGrid="0">
      <p:cViewPr varScale="1">
        <p:scale>
          <a:sx n="143" d="100"/>
          <a:sy n="143" d="100"/>
        </p:scale>
        <p:origin x="456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dolin Brown" userId="e3075e63024b3524" providerId="Windows Live" clId="Web-{31623606-F8B5-4D1A-8258-BAB54D46DBE8}"/>
    <pc:docChg chg="modSld">
      <pc:chgData name="Mandolin Brown" userId="e3075e63024b3524" providerId="Windows Live" clId="Web-{31623606-F8B5-4D1A-8258-BAB54D46DBE8}" dt="2023-04-04T18:37:25.023" v="0" actId="1076"/>
      <pc:docMkLst>
        <pc:docMk/>
      </pc:docMkLst>
      <pc:sldChg chg="modSp">
        <pc:chgData name="Mandolin Brown" userId="e3075e63024b3524" providerId="Windows Live" clId="Web-{31623606-F8B5-4D1A-8258-BAB54D46DBE8}" dt="2023-04-04T18:37:25.023" v="0" actId="1076"/>
        <pc:sldMkLst>
          <pc:docMk/>
          <pc:sldMk cId="2194861375" sldId="343"/>
        </pc:sldMkLst>
        <pc:spChg chg="mod">
          <ac:chgData name="Mandolin Brown" userId="e3075e63024b3524" providerId="Windows Live" clId="Web-{31623606-F8B5-4D1A-8258-BAB54D46DBE8}" dt="2023-04-04T18:37:25.023" v="0" actId="1076"/>
          <ac:spMkLst>
            <pc:docMk/>
            <pc:sldMk cId="2194861375" sldId="343"/>
            <ac:spMk id="4" creationId="{9F3D48B5-BADA-9814-EC26-3480B180664C}"/>
          </ac:spMkLst>
        </pc:spChg>
      </pc:sldChg>
    </pc:docChg>
  </pc:docChgLst>
  <pc:docChgLst>
    <pc:chgData name="matthew thompson" userId="d974f5ce96366f25" providerId="LiveId" clId="{808C0D63-A6A7-4FF4-A931-FBAB17AFFFE2}"/>
    <pc:docChg chg="modSld">
      <pc:chgData name="matthew thompson" userId="d974f5ce96366f25" providerId="LiveId" clId="{808C0D63-A6A7-4FF4-A931-FBAB17AFFFE2}" dt="2023-03-30T05:04:36.299" v="14" actId="1076"/>
      <pc:docMkLst>
        <pc:docMk/>
      </pc:docMkLst>
      <pc:sldChg chg="addSp delSp modSp">
        <pc:chgData name="matthew thompson" userId="d974f5ce96366f25" providerId="LiveId" clId="{808C0D63-A6A7-4FF4-A931-FBAB17AFFFE2}" dt="2023-03-30T05:04:36.299" v="14" actId="1076"/>
        <pc:sldMkLst>
          <pc:docMk/>
          <pc:sldMk cId="2334624968" sldId="328"/>
        </pc:sldMkLst>
        <pc:picChg chg="add del mod">
          <ac:chgData name="matthew thompson" userId="d974f5ce96366f25" providerId="LiveId" clId="{808C0D63-A6A7-4FF4-A931-FBAB17AFFFE2}" dt="2023-03-30T04:42:46.392" v="3" actId="478"/>
          <ac:picMkLst>
            <pc:docMk/>
            <pc:sldMk cId="2334624968" sldId="328"/>
            <ac:picMk id="1026" creationId="{DFE0A98D-36FA-0D20-A26B-3AD2D193F96F}"/>
          </ac:picMkLst>
        </pc:picChg>
        <pc:picChg chg="add del">
          <ac:chgData name="matthew thompson" userId="d974f5ce96366f25" providerId="LiveId" clId="{808C0D63-A6A7-4FF4-A931-FBAB17AFFFE2}" dt="2023-03-30T04:43:26.506" v="5"/>
          <ac:picMkLst>
            <pc:docMk/>
            <pc:sldMk cId="2334624968" sldId="328"/>
            <ac:picMk id="1028" creationId="{8236C9AE-E653-1B68-1941-2D7ED6DF264E}"/>
          </ac:picMkLst>
        </pc:picChg>
        <pc:picChg chg="add del mod">
          <ac:chgData name="matthew thompson" userId="d974f5ce96366f25" providerId="LiveId" clId="{808C0D63-A6A7-4FF4-A931-FBAB17AFFFE2}" dt="2023-03-30T05:04:21.713" v="9" actId="478"/>
          <ac:picMkLst>
            <pc:docMk/>
            <pc:sldMk cId="2334624968" sldId="328"/>
            <ac:picMk id="1030" creationId="{AAF53EEC-BA1E-2C52-851F-4DB891B4A9AD}"/>
          </ac:picMkLst>
        </pc:picChg>
        <pc:picChg chg="add mod">
          <ac:chgData name="matthew thompson" userId="d974f5ce96366f25" providerId="LiveId" clId="{808C0D63-A6A7-4FF4-A931-FBAB17AFFFE2}" dt="2023-03-30T05:04:36.299" v="14" actId="1076"/>
          <ac:picMkLst>
            <pc:docMk/>
            <pc:sldMk cId="2334624968" sldId="328"/>
            <ac:picMk id="1032" creationId="{CE85BA95-5A75-6E9C-DCCE-F2738519F916}"/>
          </ac:picMkLst>
        </pc:picChg>
      </pc:sldChg>
    </pc:docChg>
  </pc:docChgLst>
  <pc:docChgLst>
    <pc:chgData name="Mandolin Brown" userId="e3075e63024b3524" providerId="Windows Live" clId="Web-{6C1099BB-5A1A-4341-B2AD-AB80B99BBE20}"/>
    <pc:docChg chg="modSld">
      <pc:chgData name="Mandolin Brown" userId="e3075e63024b3524" providerId="Windows Live" clId="Web-{6C1099BB-5A1A-4341-B2AD-AB80B99BBE20}" dt="2023-04-01T04:51:28.730" v="1" actId="14100"/>
      <pc:docMkLst>
        <pc:docMk/>
      </pc:docMkLst>
      <pc:sldChg chg="modSp">
        <pc:chgData name="Mandolin Brown" userId="e3075e63024b3524" providerId="Windows Live" clId="Web-{6C1099BB-5A1A-4341-B2AD-AB80B99BBE20}" dt="2023-04-01T04:51:28.730" v="1" actId="14100"/>
        <pc:sldMkLst>
          <pc:docMk/>
          <pc:sldMk cId="2334624968" sldId="328"/>
        </pc:sldMkLst>
        <pc:picChg chg="mod">
          <ac:chgData name="Mandolin Brown" userId="e3075e63024b3524" providerId="Windows Live" clId="Web-{6C1099BB-5A1A-4341-B2AD-AB80B99BBE20}" dt="2023-04-01T04:51:28.730" v="1" actId="14100"/>
          <ac:picMkLst>
            <pc:docMk/>
            <pc:sldMk cId="2334624968" sldId="328"/>
            <ac:picMk id="1032" creationId="{CE85BA95-5A75-6E9C-DCCE-F2738519F916}"/>
          </ac:picMkLst>
        </pc:picChg>
      </pc:sldChg>
    </pc:docChg>
  </pc:docChgLst>
  <pc:docChgLst>
    <pc:chgData name="Jack Smith" userId="e77b852fa9ad71a5" providerId="Windows Live" clId="Web-{1D460468-CC67-4762-9D2F-574F7406D69F}"/>
    <pc:docChg chg="addSld delSld modSld">
      <pc:chgData name="Jack Smith" userId="e77b852fa9ad71a5" providerId="Windows Live" clId="Web-{1D460468-CC67-4762-9D2F-574F7406D69F}" dt="2023-04-03T21:26:27.451" v="162"/>
      <pc:docMkLst>
        <pc:docMk/>
      </pc:docMkLst>
      <pc:sldChg chg="addSp delSp modSp del mod setBg">
        <pc:chgData name="Jack Smith" userId="e77b852fa9ad71a5" providerId="Windows Live" clId="Web-{1D460468-CC67-4762-9D2F-574F7406D69F}" dt="2023-04-03T21:10:53.779" v="46"/>
        <pc:sldMkLst>
          <pc:docMk/>
          <pc:sldMk cId="2218120389" sldId="316"/>
        </pc:sldMkLst>
        <pc:spChg chg="mod">
          <ac:chgData name="Jack Smith" userId="e77b852fa9ad71a5" providerId="Windows Live" clId="Web-{1D460468-CC67-4762-9D2F-574F7406D69F}" dt="2023-04-03T21:10:11.198" v="25" actId="20577"/>
          <ac:spMkLst>
            <pc:docMk/>
            <pc:sldMk cId="2218120389" sldId="316"/>
            <ac:spMk id="2" creationId="{EE316F37-8075-4C25-5DA0-86EB4904C927}"/>
          </ac:spMkLst>
        </pc:spChg>
        <pc:spChg chg="del mod">
          <ac:chgData name="Jack Smith" userId="e77b852fa9ad71a5" providerId="Windows Live" clId="Web-{1D460468-CC67-4762-9D2F-574F7406D69F}" dt="2023-04-03T21:09:57.791" v="23"/>
          <ac:spMkLst>
            <pc:docMk/>
            <pc:sldMk cId="2218120389" sldId="316"/>
            <ac:spMk id="3" creationId="{36B343B9-1F98-E1B0-2B53-4757ECF4C9B0}"/>
          </ac:spMkLst>
        </pc:spChg>
        <pc:spChg chg="add del mod">
          <ac:chgData name="Jack Smith" userId="e77b852fa9ad71a5" providerId="Windows Live" clId="Web-{1D460468-CC67-4762-9D2F-574F7406D69F}" dt="2023-04-03T21:09:28.555" v="19"/>
          <ac:spMkLst>
            <pc:docMk/>
            <pc:sldMk cId="2218120389" sldId="316"/>
            <ac:spMk id="4" creationId="{42C54435-ECE0-6EA4-63E1-12F8E2A4954C}"/>
          </ac:spMkLst>
        </pc:spChg>
        <pc:spChg chg="mod">
          <ac:chgData name="Jack Smith" userId="e77b852fa9ad71a5" providerId="Windows Live" clId="Web-{1D460468-CC67-4762-9D2F-574F7406D69F}" dt="2023-04-03T21:10:05.526" v="24"/>
          <ac:spMkLst>
            <pc:docMk/>
            <pc:sldMk cId="2218120389" sldId="316"/>
            <ac:spMk id="7" creationId="{5C2C7391-6270-6741-DA8A-1447D0EC4D69}"/>
          </ac:spMkLst>
        </pc:spChg>
        <pc:spChg chg="add del mod">
          <ac:chgData name="Jack Smith" userId="e77b852fa9ad71a5" providerId="Windows Live" clId="Web-{1D460468-CC67-4762-9D2F-574F7406D69F}" dt="2023-04-03T21:10:05.526" v="24"/>
          <ac:spMkLst>
            <pc:docMk/>
            <pc:sldMk cId="2218120389" sldId="316"/>
            <ac:spMk id="9" creationId="{BA0145DC-984A-9E80-242D-99A5916CC7B3}"/>
          </ac:spMkLst>
        </pc:spChg>
        <pc:spChg chg="add del">
          <ac:chgData name="Jack Smith" userId="e77b852fa9ad71a5" providerId="Windows Live" clId="Web-{1D460468-CC67-4762-9D2F-574F7406D69F}" dt="2023-04-03T21:10:05.526" v="24"/>
          <ac:spMkLst>
            <pc:docMk/>
            <pc:sldMk cId="2218120389" sldId="316"/>
            <ac:spMk id="12" creationId="{A8384FB5-9ADC-4DDC-881B-597D56F5B15D}"/>
          </ac:spMkLst>
        </pc:spChg>
        <pc:spChg chg="add del">
          <ac:chgData name="Jack Smith" userId="e77b852fa9ad71a5" providerId="Windows Live" clId="Web-{1D460468-CC67-4762-9D2F-574F7406D69F}" dt="2023-04-03T21:10:05.526" v="24"/>
          <ac:spMkLst>
            <pc:docMk/>
            <pc:sldMk cId="2218120389" sldId="316"/>
            <ac:spMk id="14" creationId="{1199E1B1-A8C0-4FE8-A5A8-1CB41D69F857}"/>
          </ac:spMkLst>
        </pc:spChg>
        <pc:spChg chg="add del">
          <ac:chgData name="Jack Smith" userId="e77b852fa9ad71a5" providerId="Windows Live" clId="Web-{1D460468-CC67-4762-9D2F-574F7406D69F}" dt="2023-04-03T21:10:05.526" v="24"/>
          <ac:spMkLst>
            <pc:docMk/>
            <pc:sldMk cId="2218120389" sldId="316"/>
            <ac:spMk id="16" creationId="{84A8DE83-DE75-4B41-9DB4-A7EC0B0DEC0B}"/>
          </ac:spMkLst>
        </pc:spChg>
        <pc:spChg chg="add del">
          <ac:chgData name="Jack Smith" userId="e77b852fa9ad71a5" providerId="Windows Live" clId="Web-{1D460468-CC67-4762-9D2F-574F7406D69F}" dt="2023-04-03T21:10:05.526" v="24"/>
          <ac:spMkLst>
            <pc:docMk/>
            <pc:sldMk cId="2218120389" sldId="316"/>
            <ac:spMk id="18" creationId="{A7009A0A-BEF5-4EAC-AF15-E4F9F002E239}"/>
          </ac:spMkLst>
        </pc:spChg>
        <pc:spChg chg="add">
          <ac:chgData name="Jack Smith" userId="e77b852fa9ad71a5" providerId="Windows Live" clId="Web-{1D460468-CC67-4762-9D2F-574F7406D69F}" dt="2023-04-03T21:10:05.526" v="24"/>
          <ac:spMkLst>
            <pc:docMk/>
            <pc:sldMk cId="2218120389" sldId="316"/>
            <ac:spMk id="24" creationId="{89A320C9-9735-4D13-8279-C1C674841392}"/>
          </ac:spMkLst>
        </pc:spChg>
        <pc:spChg chg="add">
          <ac:chgData name="Jack Smith" userId="e77b852fa9ad71a5" providerId="Windows Live" clId="Web-{1D460468-CC67-4762-9D2F-574F7406D69F}" dt="2023-04-03T21:10:05.526" v="24"/>
          <ac:spMkLst>
            <pc:docMk/>
            <pc:sldMk cId="2218120389" sldId="316"/>
            <ac:spMk id="26" creationId="{92544CF4-9B52-4A7B-A4B3-88C72729B77D}"/>
          </ac:spMkLst>
        </pc:spChg>
        <pc:spChg chg="add">
          <ac:chgData name="Jack Smith" userId="e77b852fa9ad71a5" providerId="Windows Live" clId="Web-{1D460468-CC67-4762-9D2F-574F7406D69F}" dt="2023-04-03T21:10:05.526" v="24"/>
          <ac:spMkLst>
            <pc:docMk/>
            <pc:sldMk cId="2218120389" sldId="316"/>
            <ac:spMk id="28" creationId="{E75862C5-5C00-4421-BC7B-9B7B86DBC80D}"/>
          </ac:spMkLst>
        </pc:spChg>
        <pc:spChg chg="add">
          <ac:chgData name="Jack Smith" userId="e77b852fa9ad71a5" providerId="Windows Live" clId="Web-{1D460468-CC67-4762-9D2F-574F7406D69F}" dt="2023-04-03T21:10:05.526" v="24"/>
          <ac:spMkLst>
            <pc:docMk/>
            <pc:sldMk cId="2218120389" sldId="316"/>
            <ac:spMk id="30" creationId="{089440EF-9BE9-4AE9-8C28-00B02296CDB6}"/>
          </ac:spMkLst>
        </pc:spChg>
        <pc:graphicFrameChg chg="add del mod modGraphic">
          <ac:chgData name="Jack Smith" userId="e77b852fa9ad71a5" providerId="Windows Live" clId="Web-{1D460468-CC67-4762-9D2F-574F7406D69F}" dt="2023-04-03T21:10:05.526" v="24"/>
          <ac:graphicFrameMkLst>
            <pc:docMk/>
            <pc:sldMk cId="2218120389" sldId="316"/>
            <ac:graphicFrameMk id="6" creationId="{5EFFC40C-3DE8-54F5-6AB3-5525A39B7194}"/>
          </ac:graphicFrameMkLst>
        </pc:graphicFrameChg>
        <pc:graphicFrameChg chg="add">
          <ac:chgData name="Jack Smith" userId="e77b852fa9ad71a5" providerId="Windows Live" clId="Web-{1D460468-CC67-4762-9D2F-574F7406D69F}" dt="2023-04-03T21:10:05.526" v="24"/>
          <ac:graphicFrameMkLst>
            <pc:docMk/>
            <pc:sldMk cId="2218120389" sldId="316"/>
            <ac:graphicFrameMk id="21" creationId="{5EFFC40C-3DE8-54F5-6AB3-5525A39B7194}"/>
          </ac:graphicFrameMkLst>
        </pc:graphicFrameChg>
      </pc:sldChg>
      <pc:sldChg chg="del">
        <pc:chgData name="Jack Smith" userId="e77b852fa9ad71a5" providerId="Windows Live" clId="Web-{1D460468-CC67-4762-9D2F-574F7406D69F}" dt="2023-04-03T21:25:02.101" v="106"/>
        <pc:sldMkLst>
          <pc:docMk/>
          <pc:sldMk cId="2899644380" sldId="330"/>
        </pc:sldMkLst>
      </pc:sldChg>
      <pc:sldChg chg="modSp">
        <pc:chgData name="Jack Smith" userId="e77b852fa9ad71a5" providerId="Windows Live" clId="Web-{1D460468-CC67-4762-9D2F-574F7406D69F}" dt="2023-04-03T21:04:57.661" v="2" actId="20577"/>
        <pc:sldMkLst>
          <pc:docMk/>
          <pc:sldMk cId="2624059278" sldId="332"/>
        </pc:sldMkLst>
        <pc:spChg chg="mod">
          <ac:chgData name="Jack Smith" userId="e77b852fa9ad71a5" providerId="Windows Live" clId="Web-{1D460468-CC67-4762-9D2F-574F7406D69F}" dt="2023-04-03T21:04:57.661" v="2" actId="20577"/>
          <ac:spMkLst>
            <pc:docMk/>
            <pc:sldMk cId="2624059278" sldId="332"/>
            <ac:spMk id="13" creationId="{F3263CF2-75C8-8648-B1C1-DA7832CEEDDE}"/>
          </ac:spMkLst>
        </pc:spChg>
      </pc:sldChg>
      <pc:sldChg chg="modSp">
        <pc:chgData name="Jack Smith" userId="e77b852fa9ad71a5" providerId="Windows Live" clId="Web-{1D460468-CC67-4762-9D2F-574F7406D69F}" dt="2023-04-03T21:06:24.792" v="16" actId="1076"/>
        <pc:sldMkLst>
          <pc:docMk/>
          <pc:sldMk cId="505771098" sldId="342"/>
        </pc:sldMkLst>
        <pc:picChg chg="mod">
          <ac:chgData name="Jack Smith" userId="e77b852fa9ad71a5" providerId="Windows Live" clId="Web-{1D460468-CC67-4762-9D2F-574F7406D69F}" dt="2023-04-03T21:06:24.792" v="16" actId="1076"/>
          <ac:picMkLst>
            <pc:docMk/>
            <pc:sldMk cId="505771098" sldId="342"/>
            <ac:picMk id="18" creationId="{940FDAB6-AFD6-5091-DAD5-5922116C1063}"/>
          </ac:picMkLst>
        </pc:picChg>
        <pc:picChg chg="mod">
          <ac:chgData name="Jack Smith" userId="e77b852fa9ad71a5" providerId="Windows Live" clId="Web-{1D460468-CC67-4762-9D2F-574F7406D69F}" dt="2023-04-03T21:06:22.620" v="15" actId="1076"/>
          <ac:picMkLst>
            <pc:docMk/>
            <pc:sldMk cId="505771098" sldId="342"/>
            <ac:picMk id="20" creationId="{9FE13A5A-7235-A901-12AA-59FBEC4982E9}"/>
          </ac:picMkLst>
        </pc:picChg>
        <pc:picChg chg="mod">
          <ac:chgData name="Jack Smith" userId="e77b852fa9ad71a5" providerId="Windows Live" clId="Web-{1D460468-CC67-4762-9D2F-574F7406D69F}" dt="2023-04-03T21:06:18.104" v="14" actId="1076"/>
          <ac:picMkLst>
            <pc:docMk/>
            <pc:sldMk cId="505771098" sldId="342"/>
            <ac:picMk id="22" creationId="{F98EB16D-755F-D997-1354-5E607DA29850}"/>
          </ac:picMkLst>
        </pc:picChg>
        <pc:picChg chg="mod ord">
          <ac:chgData name="Jack Smith" userId="e77b852fa9ad71a5" providerId="Windows Live" clId="Web-{1D460468-CC67-4762-9D2F-574F7406D69F}" dt="2023-04-03T21:06:12.479" v="13" actId="1076"/>
          <ac:picMkLst>
            <pc:docMk/>
            <pc:sldMk cId="505771098" sldId="342"/>
            <ac:picMk id="24" creationId="{7B32BBB6-BF0B-0AF8-8AC0-961A117EFCE8}"/>
          </ac:picMkLst>
        </pc:picChg>
      </pc:sldChg>
      <pc:sldChg chg="addSp delSp modSp add replId">
        <pc:chgData name="Jack Smith" userId="e77b852fa9ad71a5" providerId="Windows Live" clId="Web-{1D460468-CC67-4762-9D2F-574F7406D69F}" dt="2023-04-03T21:26:27.451" v="162"/>
        <pc:sldMkLst>
          <pc:docMk/>
          <pc:sldMk cId="2194861375" sldId="343"/>
        </pc:sldMkLst>
        <pc:spChg chg="mod">
          <ac:chgData name="Jack Smith" userId="e77b852fa9ad71a5" providerId="Windows Live" clId="Web-{1D460468-CC67-4762-9D2F-574F7406D69F}" dt="2023-04-03T21:10:50.669" v="45" actId="20577"/>
          <ac:spMkLst>
            <pc:docMk/>
            <pc:sldMk cId="2194861375" sldId="343"/>
            <ac:spMk id="2" creationId="{A9AA3E5B-4744-82DE-E9EF-62D36A7514C6}"/>
          </ac:spMkLst>
        </pc:spChg>
        <pc:spChg chg="add del mod">
          <ac:chgData name="Jack Smith" userId="e77b852fa9ad71a5" providerId="Windows Live" clId="Web-{1D460468-CC67-4762-9D2F-574F7406D69F}" dt="2023-04-03T21:10:55.670" v="47"/>
          <ac:spMkLst>
            <pc:docMk/>
            <pc:sldMk cId="2194861375" sldId="343"/>
            <ac:spMk id="5" creationId="{0270C765-D73F-4FFD-198F-8FB68E4DA8DE}"/>
          </ac:spMkLst>
        </pc:spChg>
        <pc:spChg chg="add del mod">
          <ac:chgData name="Jack Smith" userId="e77b852fa9ad71a5" providerId="Windows Live" clId="Web-{1D460468-CC67-4762-9D2F-574F7406D69F}" dt="2023-04-03T21:14:54.717" v="61"/>
          <ac:spMkLst>
            <pc:docMk/>
            <pc:sldMk cId="2194861375" sldId="343"/>
            <ac:spMk id="9" creationId="{B148DE74-2FD1-75D1-234F-74C8EACAE769}"/>
          </ac:spMkLst>
        </pc:spChg>
        <pc:spChg chg="add del mod">
          <ac:chgData name="Jack Smith" userId="e77b852fa9ad71a5" providerId="Windows Live" clId="Web-{1D460468-CC67-4762-9D2F-574F7406D69F}" dt="2023-04-03T21:22:52.452" v="72"/>
          <ac:spMkLst>
            <pc:docMk/>
            <pc:sldMk cId="2194861375" sldId="343"/>
            <ac:spMk id="13" creationId="{F2A992C7-AEE0-4560-B953-FF010F9C7A81}"/>
          </ac:spMkLst>
        </pc:spChg>
        <pc:graphicFrameChg chg="add del mod ord modGraphic">
          <ac:chgData name="Jack Smith" userId="e77b852fa9ad71a5" providerId="Windows Live" clId="Web-{1D460468-CC67-4762-9D2F-574F7406D69F}" dt="2023-04-03T21:14:54.498" v="60"/>
          <ac:graphicFrameMkLst>
            <pc:docMk/>
            <pc:sldMk cId="2194861375" sldId="343"/>
            <ac:graphicFrameMk id="7" creationId="{F5D93419-3220-47DE-DE25-1C7532507805}"/>
          </ac:graphicFrameMkLst>
        </pc:graphicFrameChg>
        <pc:graphicFrameChg chg="add del mod ord modGraphic">
          <ac:chgData name="Jack Smith" userId="e77b852fa9ad71a5" providerId="Windows Live" clId="Web-{1D460468-CC67-4762-9D2F-574F7406D69F}" dt="2023-04-03T21:22:50.717" v="71"/>
          <ac:graphicFrameMkLst>
            <pc:docMk/>
            <pc:sldMk cId="2194861375" sldId="343"/>
            <ac:graphicFrameMk id="11" creationId="{FAC6022A-AF9B-81FE-4F54-645E47F3E10B}"/>
          </ac:graphicFrameMkLst>
        </pc:graphicFrameChg>
        <pc:graphicFrameChg chg="add mod ord modGraphic">
          <ac:chgData name="Jack Smith" userId="e77b852fa9ad71a5" providerId="Windows Live" clId="Web-{1D460468-CC67-4762-9D2F-574F7406D69F}" dt="2023-04-03T21:26:27.451" v="162"/>
          <ac:graphicFrameMkLst>
            <pc:docMk/>
            <pc:sldMk cId="2194861375" sldId="343"/>
            <ac:graphicFrameMk id="17" creationId="{0FDB0BC7-0BDB-26A1-123E-19E04DA29509}"/>
          </ac:graphicFrameMkLst>
        </pc:graphicFrameChg>
        <pc:picChg chg="del">
          <ac:chgData name="Jack Smith" userId="e77b852fa9ad71a5" providerId="Windows Live" clId="Web-{1D460468-CC67-4762-9D2F-574F7406D69F}" dt="2023-04-03T21:10:26.277" v="28"/>
          <ac:picMkLst>
            <pc:docMk/>
            <pc:sldMk cId="2194861375" sldId="343"/>
            <ac:picMk id="14" creationId="{79230ECB-0A3F-8877-90BE-C1D1A6A29056}"/>
          </ac:picMkLst>
        </pc:picChg>
        <pc:picChg chg="del">
          <ac:chgData name="Jack Smith" userId="e77b852fa9ad71a5" providerId="Windows Live" clId="Web-{1D460468-CC67-4762-9D2F-574F7406D69F}" dt="2023-04-03T21:10:39.528" v="33"/>
          <ac:picMkLst>
            <pc:docMk/>
            <pc:sldMk cId="2194861375" sldId="343"/>
            <ac:picMk id="16" creationId="{7AE05349-29A9-B770-4598-28103C372A75}"/>
          </ac:picMkLst>
        </pc:picChg>
        <pc:picChg chg="del">
          <ac:chgData name="Jack Smith" userId="e77b852fa9ad71a5" providerId="Windows Live" clId="Web-{1D460468-CC67-4762-9D2F-574F7406D69F}" dt="2023-04-03T21:10:26.105" v="27"/>
          <ac:picMkLst>
            <pc:docMk/>
            <pc:sldMk cId="2194861375" sldId="343"/>
            <ac:picMk id="18" creationId="{940FDAB6-AFD6-5091-DAD5-5922116C1063}"/>
          </ac:picMkLst>
        </pc:picChg>
        <pc:picChg chg="del">
          <ac:chgData name="Jack Smith" userId="e77b852fa9ad71a5" providerId="Windows Live" clId="Web-{1D460468-CC67-4762-9D2F-574F7406D69F}" dt="2023-04-03T21:10:29.840" v="29"/>
          <ac:picMkLst>
            <pc:docMk/>
            <pc:sldMk cId="2194861375" sldId="343"/>
            <ac:picMk id="20" creationId="{9FE13A5A-7235-A901-12AA-59FBEC4982E9}"/>
          </ac:picMkLst>
        </pc:picChg>
        <pc:picChg chg="del">
          <ac:chgData name="Jack Smith" userId="e77b852fa9ad71a5" providerId="Windows Live" clId="Web-{1D460468-CC67-4762-9D2F-574F7406D69F}" dt="2023-04-03T21:10:30.949" v="30"/>
          <ac:picMkLst>
            <pc:docMk/>
            <pc:sldMk cId="2194861375" sldId="343"/>
            <ac:picMk id="22" creationId="{F98EB16D-755F-D997-1354-5E607DA29850}"/>
          </ac:picMkLst>
        </pc:picChg>
        <pc:picChg chg="del">
          <ac:chgData name="Jack Smith" userId="e77b852fa9ad71a5" providerId="Windows Live" clId="Web-{1D460468-CC67-4762-9D2F-574F7406D69F}" dt="2023-04-03T21:10:31.465" v="31"/>
          <ac:picMkLst>
            <pc:docMk/>
            <pc:sldMk cId="2194861375" sldId="343"/>
            <ac:picMk id="24" creationId="{7B32BBB6-BF0B-0AF8-8AC0-961A117EFCE8}"/>
          </ac:picMkLst>
        </pc:picChg>
      </pc:sldChg>
    </pc:docChg>
  </pc:docChgLst>
  <pc:docChgLst>
    <pc:chgData name="matthew thompson" userId="d974f5ce96366f25" providerId="LiveId" clId="{4195A811-6E21-3A43-98B9-2106AC56B690}"/>
    <pc:docChg chg="undo custSel modSld sldOrd">
      <pc:chgData name="matthew thompson" userId="d974f5ce96366f25" providerId="LiveId" clId="{4195A811-6E21-3A43-98B9-2106AC56B690}" dt="2023-04-04T18:15:52.630" v="67" actId="20577"/>
      <pc:docMkLst>
        <pc:docMk/>
      </pc:docMkLst>
      <pc:sldChg chg="modSp mod">
        <pc:chgData name="matthew thompson" userId="d974f5ce96366f25" providerId="LiveId" clId="{4195A811-6E21-3A43-98B9-2106AC56B690}" dt="2023-04-04T17:32:17.829" v="21" actId="20577"/>
        <pc:sldMkLst>
          <pc:docMk/>
          <pc:sldMk cId="2120001367" sldId="302"/>
        </pc:sldMkLst>
        <pc:spChg chg="mod">
          <ac:chgData name="matthew thompson" userId="d974f5ce96366f25" providerId="LiveId" clId="{4195A811-6E21-3A43-98B9-2106AC56B690}" dt="2023-04-04T17:32:17.829" v="21" actId="20577"/>
          <ac:spMkLst>
            <pc:docMk/>
            <pc:sldMk cId="2120001367" sldId="302"/>
            <ac:spMk id="12" creationId="{8923BE37-6BF5-7648-8225-C914A67F8388}"/>
          </ac:spMkLst>
        </pc:spChg>
      </pc:sldChg>
      <pc:sldChg chg="addSp delSp modSp mod">
        <pc:chgData name="matthew thompson" userId="d974f5ce96366f25" providerId="LiveId" clId="{4195A811-6E21-3A43-98B9-2106AC56B690}" dt="2023-04-04T17:27:37.194" v="4" actId="478"/>
        <pc:sldMkLst>
          <pc:docMk/>
          <pc:sldMk cId="3682643302" sldId="320"/>
        </pc:sldMkLst>
        <pc:picChg chg="add del mod">
          <ac:chgData name="matthew thompson" userId="d974f5ce96366f25" providerId="LiveId" clId="{4195A811-6E21-3A43-98B9-2106AC56B690}" dt="2023-04-04T17:27:37.194" v="4" actId="478"/>
          <ac:picMkLst>
            <pc:docMk/>
            <pc:sldMk cId="3682643302" sldId="320"/>
            <ac:picMk id="5" creationId="{A0613ED8-8677-386A-528E-E4E3FE49D9A1}"/>
          </ac:picMkLst>
        </pc:picChg>
      </pc:sldChg>
      <pc:sldChg chg="ord">
        <pc:chgData name="matthew thompson" userId="d974f5ce96366f25" providerId="LiveId" clId="{4195A811-6E21-3A43-98B9-2106AC56B690}" dt="2023-04-04T18:10:34.467" v="58" actId="20578"/>
        <pc:sldMkLst>
          <pc:docMk/>
          <pc:sldMk cId="647375894" sldId="324"/>
        </pc:sldMkLst>
      </pc:sldChg>
      <pc:sldChg chg="addSp delSp modSp mod">
        <pc:chgData name="matthew thompson" userId="d974f5ce96366f25" providerId="LiveId" clId="{4195A811-6E21-3A43-98B9-2106AC56B690}" dt="2023-04-04T18:15:52.630" v="67" actId="20577"/>
        <pc:sldMkLst>
          <pc:docMk/>
          <pc:sldMk cId="505771098" sldId="342"/>
        </pc:sldMkLst>
        <pc:spChg chg="add del mod">
          <ac:chgData name="matthew thompson" userId="d974f5ce96366f25" providerId="LiveId" clId="{4195A811-6E21-3A43-98B9-2106AC56B690}" dt="2023-04-04T18:15:52.630" v="67" actId="20577"/>
          <ac:spMkLst>
            <pc:docMk/>
            <pc:sldMk cId="505771098" sldId="342"/>
            <ac:spMk id="4" creationId="{9F3D48B5-BADA-9814-EC26-3480B180664C}"/>
          </ac:spMkLst>
        </pc:spChg>
      </pc:sldChg>
      <pc:sldChg chg="modSp mod">
        <pc:chgData name="matthew thompson" userId="d974f5ce96366f25" providerId="LiveId" clId="{4195A811-6E21-3A43-98B9-2106AC56B690}" dt="2023-04-04T18:15:39.988" v="61" actId="20577"/>
        <pc:sldMkLst>
          <pc:docMk/>
          <pc:sldMk cId="2194861375" sldId="343"/>
        </pc:sldMkLst>
        <pc:spChg chg="mod">
          <ac:chgData name="matthew thompson" userId="d974f5ce96366f25" providerId="LiveId" clId="{4195A811-6E21-3A43-98B9-2106AC56B690}" dt="2023-04-04T17:32:37.759" v="38" actId="20577"/>
          <ac:spMkLst>
            <pc:docMk/>
            <pc:sldMk cId="2194861375" sldId="343"/>
            <ac:spMk id="4" creationId="{9F3D48B5-BADA-9814-EC26-3480B180664C}"/>
          </ac:spMkLst>
        </pc:spChg>
        <pc:graphicFrameChg chg="modGraphic">
          <ac:chgData name="matthew thompson" userId="d974f5ce96366f25" providerId="LiveId" clId="{4195A811-6E21-3A43-98B9-2106AC56B690}" dt="2023-04-04T18:15:39.988" v="61" actId="20577"/>
          <ac:graphicFrameMkLst>
            <pc:docMk/>
            <pc:sldMk cId="2194861375" sldId="343"/>
            <ac:graphicFrameMk id="17" creationId="{0FDB0BC7-0BDB-26A1-123E-19E04DA29509}"/>
          </ac:graphicFrameMkLst>
        </pc:graphicFrameChg>
      </pc:sldChg>
    </pc:docChg>
  </pc:docChgLst>
  <pc:docChgLst>
    <pc:chgData name="Aaron Burghardt" userId="9acc389d30f9555c" providerId="LiveId" clId="{F80EFC8C-7F9E-9842-84DE-13D704115939}"/>
    <pc:docChg chg="undo redo custSel addSld delSld modSld">
      <pc:chgData name="Aaron Burghardt" userId="9acc389d30f9555c" providerId="LiveId" clId="{F80EFC8C-7F9E-9842-84DE-13D704115939}" dt="2023-04-05T15:22:23.955" v="748" actId="20577"/>
      <pc:docMkLst>
        <pc:docMk/>
      </pc:docMkLst>
      <pc:sldChg chg="modSp mod">
        <pc:chgData name="Aaron Burghardt" userId="9acc389d30f9555c" providerId="LiveId" clId="{F80EFC8C-7F9E-9842-84DE-13D704115939}" dt="2023-04-05T15:22:23.955" v="748" actId="20577"/>
        <pc:sldMkLst>
          <pc:docMk/>
          <pc:sldMk cId="40446748" sldId="301"/>
        </pc:sldMkLst>
        <pc:spChg chg="mod">
          <ac:chgData name="Aaron Burghardt" userId="9acc389d30f9555c" providerId="LiveId" clId="{F80EFC8C-7F9E-9842-84DE-13D704115939}" dt="2023-04-05T15:22:23.955" v="748" actId="20577"/>
          <ac:spMkLst>
            <pc:docMk/>
            <pc:sldMk cId="40446748" sldId="301"/>
            <ac:spMk id="3" creationId="{01D80403-1D37-964F-9566-67F623109224}"/>
          </ac:spMkLst>
        </pc:spChg>
      </pc:sldChg>
      <pc:sldChg chg="addSp delSp modSp mod">
        <pc:chgData name="Aaron Burghardt" userId="9acc389d30f9555c" providerId="LiveId" clId="{F80EFC8C-7F9E-9842-84DE-13D704115939}" dt="2023-04-01T14:43:31.247" v="398"/>
        <pc:sldMkLst>
          <pc:docMk/>
          <pc:sldMk cId="3468066037" sldId="306"/>
        </pc:sldMkLst>
        <pc:spChg chg="add del mod">
          <ac:chgData name="Aaron Burghardt" userId="9acc389d30f9555c" providerId="LiveId" clId="{F80EFC8C-7F9E-9842-84DE-13D704115939}" dt="2023-04-01T14:43:31.247" v="398"/>
          <ac:spMkLst>
            <pc:docMk/>
            <pc:sldMk cId="3468066037" sldId="306"/>
            <ac:spMk id="3" creationId="{C016295A-D16B-D9C3-D60F-78C226ADB2B4}"/>
          </ac:spMkLst>
        </pc:spChg>
      </pc:sldChg>
      <pc:sldChg chg="modSp mod">
        <pc:chgData name="Aaron Burghardt" userId="9acc389d30f9555c" providerId="LiveId" clId="{F80EFC8C-7F9E-9842-84DE-13D704115939}" dt="2023-04-03T20:17:00.651" v="435" actId="20577"/>
        <pc:sldMkLst>
          <pc:docMk/>
          <pc:sldMk cId="3162247216" sldId="321"/>
        </pc:sldMkLst>
        <pc:spChg chg="mod">
          <ac:chgData name="Aaron Burghardt" userId="9acc389d30f9555c" providerId="LiveId" clId="{F80EFC8C-7F9E-9842-84DE-13D704115939}" dt="2023-04-03T20:17:00.651" v="435" actId="20577"/>
          <ac:spMkLst>
            <pc:docMk/>
            <pc:sldMk cId="3162247216" sldId="321"/>
            <ac:spMk id="2" creationId="{098FC7E4-C301-4844-86F2-A1CC6D5BEA80}"/>
          </ac:spMkLst>
        </pc:spChg>
      </pc:sldChg>
      <pc:sldChg chg="modSp mod">
        <pc:chgData name="Aaron Burghardt" userId="9acc389d30f9555c" providerId="LiveId" clId="{F80EFC8C-7F9E-9842-84DE-13D704115939}" dt="2023-04-03T20:17:23.903" v="436" actId="13926"/>
        <pc:sldMkLst>
          <pc:docMk/>
          <pc:sldMk cId="1037549898" sldId="323"/>
        </pc:sldMkLst>
        <pc:spChg chg="mod">
          <ac:chgData name="Aaron Burghardt" userId="9acc389d30f9555c" providerId="LiveId" clId="{F80EFC8C-7F9E-9842-84DE-13D704115939}" dt="2023-04-03T20:17:23.903" v="436" actId="13926"/>
          <ac:spMkLst>
            <pc:docMk/>
            <pc:sldMk cId="1037549898" sldId="323"/>
            <ac:spMk id="3" creationId="{01D80403-1D37-964F-9566-67F623109224}"/>
          </ac:spMkLst>
        </pc:spChg>
      </pc:sldChg>
      <pc:sldChg chg="addSp delSp modSp mod modNotesTx">
        <pc:chgData name="Aaron Burghardt" userId="9acc389d30f9555c" providerId="LiveId" clId="{F80EFC8C-7F9E-9842-84DE-13D704115939}" dt="2023-03-31T19:01:19.488" v="395" actId="20577"/>
        <pc:sldMkLst>
          <pc:docMk/>
          <pc:sldMk cId="1895537333" sldId="326"/>
        </pc:sldMkLst>
        <pc:spChg chg="mod">
          <ac:chgData name="Aaron Burghardt" userId="9acc389d30f9555c" providerId="LiveId" clId="{F80EFC8C-7F9E-9842-84DE-13D704115939}" dt="2023-03-31T19:00:38.347" v="294" actId="20577"/>
          <ac:spMkLst>
            <pc:docMk/>
            <pc:sldMk cId="1895537333" sldId="326"/>
            <ac:spMk id="3" creationId="{01D80403-1D37-964F-9566-67F623109224}"/>
          </ac:spMkLst>
        </pc:spChg>
        <pc:picChg chg="add del mod">
          <ac:chgData name="Aaron Burghardt" userId="9acc389d30f9555c" providerId="LiveId" clId="{F80EFC8C-7F9E-9842-84DE-13D704115939}" dt="2023-03-31T17:55:17.736" v="76" actId="478"/>
          <ac:picMkLst>
            <pc:docMk/>
            <pc:sldMk cId="1895537333" sldId="326"/>
            <ac:picMk id="5" creationId="{7A7768D0-7E95-0D50-6AE2-EF690DD3973F}"/>
          </ac:picMkLst>
        </pc:picChg>
        <pc:picChg chg="add mod modCrop">
          <ac:chgData name="Aaron Burghardt" userId="9acc389d30f9555c" providerId="LiveId" clId="{F80EFC8C-7F9E-9842-84DE-13D704115939}" dt="2023-03-31T18:59:56.576" v="277" actId="14100"/>
          <ac:picMkLst>
            <pc:docMk/>
            <pc:sldMk cId="1895537333" sldId="326"/>
            <ac:picMk id="7" creationId="{5FA308B8-BA42-426E-89DA-2A6228AF6585}"/>
          </ac:picMkLst>
        </pc:picChg>
      </pc:sldChg>
      <pc:sldChg chg="del">
        <pc:chgData name="Aaron Burghardt" userId="9acc389d30f9555c" providerId="LiveId" clId="{F80EFC8C-7F9E-9842-84DE-13D704115939}" dt="2023-04-03T20:27:57.902" v="455" actId="2696"/>
        <pc:sldMkLst>
          <pc:docMk/>
          <pc:sldMk cId="747054122" sldId="327"/>
        </pc:sldMkLst>
      </pc:sldChg>
      <pc:sldChg chg="modSp mod">
        <pc:chgData name="Aaron Burghardt" userId="9acc389d30f9555c" providerId="LiveId" clId="{F80EFC8C-7F9E-9842-84DE-13D704115939}" dt="2023-04-03T20:31:06.501" v="492" actId="27636"/>
        <pc:sldMkLst>
          <pc:docMk/>
          <pc:sldMk cId="3032151254" sldId="329"/>
        </pc:sldMkLst>
        <pc:spChg chg="mod">
          <ac:chgData name="Aaron Burghardt" userId="9acc389d30f9555c" providerId="LiveId" clId="{F80EFC8C-7F9E-9842-84DE-13D704115939}" dt="2023-04-03T20:31:06.501" v="492" actId="27636"/>
          <ac:spMkLst>
            <pc:docMk/>
            <pc:sldMk cId="3032151254" sldId="329"/>
            <ac:spMk id="3" creationId="{01D80403-1D37-964F-9566-67F623109224}"/>
          </ac:spMkLst>
        </pc:spChg>
      </pc:sldChg>
      <pc:sldChg chg="modSp mod">
        <pc:chgData name="Aaron Burghardt" userId="9acc389d30f9555c" providerId="LiveId" clId="{F80EFC8C-7F9E-9842-84DE-13D704115939}" dt="2023-04-03T20:33:06.261" v="493" actId="20577"/>
        <pc:sldMkLst>
          <pc:docMk/>
          <pc:sldMk cId="2095174742" sldId="331"/>
        </pc:sldMkLst>
        <pc:spChg chg="mod">
          <ac:chgData name="Aaron Burghardt" userId="9acc389d30f9555c" providerId="LiveId" clId="{F80EFC8C-7F9E-9842-84DE-13D704115939}" dt="2023-04-03T20:33:06.261" v="493" actId="20577"/>
          <ac:spMkLst>
            <pc:docMk/>
            <pc:sldMk cId="2095174742" sldId="331"/>
            <ac:spMk id="3" creationId="{01D80403-1D37-964F-9566-67F623109224}"/>
          </ac:spMkLst>
        </pc:spChg>
      </pc:sldChg>
      <pc:sldChg chg="modSp mod">
        <pc:chgData name="Aaron Burghardt" userId="9acc389d30f9555c" providerId="LiveId" clId="{F80EFC8C-7F9E-9842-84DE-13D704115939}" dt="2023-04-03T20:39:51.403" v="512" actId="14100"/>
        <pc:sldMkLst>
          <pc:docMk/>
          <pc:sldMk cId="2624059278" sldId="332"/>
        </pc:sldMkLst>
        <pc:spChg chg="mod">
          <ac:chgData name="Aaron Burghardt" userId="9acc389d30f9555c" providerId="LiveId" clId="{F80EFC8C-7F9E-9842-84DE-13D704115939}" dt="2023-04-03T20:36:55.412" v="506" actId="1076"/>
          <ac:spMkLst>
            <pc:docMk/>
            <pc:sldMk cId="2624059278" sldId="332"/>
            <ac:spMk id="13" creationId="{F3263CF2-75C8-8648-B1C1-DA7832CEEDDE}"/>
          </ac:spMkLst>
        </pc:spChg>
        <pc:picChg chg="mod">
          <ac:chgData name="Aaron Burghardt" userId="9acc389d30f9555c" providerId="LiveId" clId="{F80EFC8C-7F9E-9842-84DE-13D704115939}" dt="2023-04-03T20:39:51.403" v="512" actId="14100"/>
          <ac:picMkLst>
            <pc:docMk/>
            <pc:sldMk cId="2624059278" sldId="332"/>
            <ac:picMk id="5" creationId="{E85C36CC-AB64-E497-7319-22160D9F2B05}"/>
          </ac:picMkLst>
        </pc:picChg>
        <pc:picChg chg="mod">
          <ac:chgData name="Aaron Burghardt" userId="9acc389d30f9555c" providerId="LiveId" clId="{F80EFC8C-7F9E-9842-84DE-13D704115939}" dt="2023-04-03T20:36:28.208" v="503" actId="1076"/>
          <ac:picMkLst>
            <pc:docMk/>
            <pc:sldMk cId="2624059278" sldId="332"/>
            <ac:picMk id="10" creationId="{F25A6F0F-C6D5-7648-AB88-F528D81D1DDA}"/>
          </ac:picMkLst>
        </pc:picChg>
        <pc:picChg chg="mod">
          <ac:chgData name="Aaron Burghardt" userId="9acc389d30f9555c" providerId="LiveId" clId="{F80EFC8C-7F9E-9842-84DE-13D704115939}" dt="2023-04-03T20:36:04.456" v="495" actId="14100"/>
          <ac:picMkLst>
            <pc:docMk/>
            <pc:sldMk cId="2624059278" sldId="332"/>
            <ac:picMk id="11" creationId="{0904B4FD-7666-50BF-93F1-DB6E36059170}"/>
          </ac:picMkLst>
        </pc:picChg>
      </pc:sldChg>
      <pc:sldChg chg="modSp mod">
        <pc:chgData name="Aaron Burghardt" userId="9acc389d30f9555c" providerId="LiveId" clId="{F80EFC8C-7F9E-9842-84DE-13D704115939}" dt="2023-04-03T20:24:33.610" v="450" actId="13926"/>
        <pc:sldMkLst>
          <pc:docMk/>
          <pc:sldMk cId="258919290" sldId="336"/>
        </pc:sldMkLst>
        <pc:spChg chg="mod">
          <ac:chgData name="Aaron Burghardt" userId="9acc389d30f9555c" providerId="LiveId" clId="{F80EFC8C-7F9E-9842-84DE-13D704115939}" dt="2023-04-03T20:24:33.610" v="450" actId="13926"/>
          <ac:spMkLst>
            <pc:docMk/>
            <pc:sldMk cId="258919290" sldId="336"/>
            <ac:spMk id="3" creationId="{01D80403-1D37-964F-9566-67F623109224}"/>
          </ac:spMkLst>
        </pc:spChg>
      </pc:sldChg>
      <pc:sldChg chg="addSp delSp modSp mod">
        <pc:chgData name="Aaron Burghardt" userId="9acc389d30f9555c" providerId="LiveId" clId="{F80EFC8C-7F9E-9842-84DE-13D704115939}" dt="2023-04-03T20:48:24.003" v="628" actId="1076"/>
        <pc:sldMkLst>
          <pc:docMk/>
          <pc:sldMk cId="310940063" sldId="341"/>
        </pc:sldMkLst>
        <pc:spChg chg="add mod">
          <ac:chgData name="Aaron Burghardt" userId="9acc389d30f9555c" providerId="LiveId" clId="{F80EFC8C-7F9E-9842-84DE-13D704115939}" dt="2023-04-03T20:46:44.613" v="568" actId="1076"/>
          <ac:spMkLst>
            <pc:docMk/>
            <pc:sldMk cId="310940063" sldId="341"/>
            <ac:spMk id="15" creationId="{99225C3E-3A2F-0A43-615B-7E11EA4038B5}"/>
          </ac:spMkLst>
        </pc:spChg>
        <pc:spChg chg="add mod">
          <ac:chgData name="Aaron Burghardt" userId="9acc389d30f9555c" providerId="LiveId" clId="{F80EFC8C-7F9E-9842-84DE-13D704115939}" dt="2023-04-03T20:48:24.003" v="628" actId="1076"/>
          <ac:spMkLst>
            <pc:docMk/>
            <pc:sldMk cId="310940063" sldId="341"/>
            <ac:spMk id="16" creationId="{93F11585-2C2B-8F17-0A92-26377369CBEC}"/>
          </ac:spMkLst>
        </pc:spChg>
        <pc:picChg chg="add del mod">
          <ac:chgData name="Aaron Burghardt" userId="9acc389d30f9555c" providerId="LiveId" clId="{F80EFC8C-7F9E-9842-84DE-13D704115939}" dt="2023-04-03T20:45:46.450" v="527" actId="478"/>
          <ac:picMkLst>
            <pc:docMk/>
            <pc:sldMk cId="310940063" sldId="341"/>
            <ac:picMk id="6" creationId="{F6E750B8-EF86-142D-2244-82ECCAF35B20}"/>
          </ac:picMkLst>
        </pc:picChg>
        <pc:picChg chg="del mod">
          <ac:chgData name="Aaron Burghardt" userId="9acc389d30f9555c" providerId="LiveId" clId="{F80EFC8C-7F9E-9842-84DE-13D704115939}" dt="2023-04-03T20:46:02.900" v="528" actId="478"/>
          <ac:picMkLst>
            <pc:docMk/>
            <pc:sldMk cId="310940063" sldId="341"/>
            <ac:picMk id="10" creationId="{F25A6F0F-C6D5-7648-AB88-F528D81D1DDA}"/>
          </ac:picMkLst>
        </pc:picChg>
        <pc:picChg chg="mod">
          <ac:chgData name="Aaron Burghardt" userId="9acc389d30f9555c" providerId="LiveId" clId="{F80EFC8C-7F9E-9842-84DE-13D704115939}" dt="2023-04-03T20:43:49.119" v="521" actId="14100"/>
          <ac:picMkLst>
            <pc:docMk/>
            <pc:sldMk cId="310940063" sldId="341"/>
            <ac:picMk id="12" creationId="{BA6317C7-F244-D64C-853C-7206DB19C37A}"/>
          </ac:picMkLst>
        </pc:picChg>
        <pc:picChg chg="add mod">
          <ac:chgData name="Aaron Burghardt" userId="9acc389d30f9555c" providerId="LiveId" clId="{F80EFC8C-7F9E-9842-84DE-13D704115939}" dt="2023-04-03T20:46:16.470" v="533" actId="1076"/>
          <ac:picMkLst>
            <pc:docMk/>
            <pc:sldMk cId="310940063" sldId="341"/>
            <ac:picMk id="14" creationId="{2CB8AA34-C464-FD1E-DACD-EA68A92CC63D}"/>
          </ac:picMkLst>
        </pc:picChg>
      </pc:sldChg>
      <pc:sldChg chg="new">
        <pc:chgData name="Aaron Burghardt" userId="9acc389d30f9555c" providerId="LiveId" clId="{F80EFC8C-7F9E-9842-84DE-13D704115939}" dt="2023-04-03T20:40:10.261" v="513" actId="680"/>
        <pc:sldMkLst>
          <pc:docMk/>
          <pc:sldMk cId="692019851" sldId="341"/>
        </pc:sldMkLst>
      </pc:sldChg>
      <pc:sldChg chg="add del">
        <pc:chgData name="Aaron Burghardt" userId="9acc389d30f9555c" providerId="LiveId" clId="{F80EFC8C-7F9E-9842-84DE-13D704115939}" dt="2023-04-03T20:27:43.320" v="452" actId="2890"/>
        <pc:sldMkLst>
          <pc:docMk/>
          <pc:sldMk cId="2420138613" sldId="341"/>
        </pc:sldMkLst>
      </pc:sldChg>
      <pc:sldChg chg="add del">
        <pc:chgData name="Aaron Burghardt" userId="9acc389d30f9555c" providerId="LiveId" clId="{F80EFC8C-7F9E-9842-84DE-13D704115939}" dt="2023-04-03T20:27:54.363" v="454" actId="2890"/>
        <pc:sldMkLst>
          <pc:docMk/>
          <pc:sldMk cId="4159978124" sldId="341"/>
        </pc:sldMkLst>
      </pc:sldChg>
      <pc:sldChg chg="addSp delSp modSp new mod">
        <pc:chgData name="Aaron Burghardt" userId="9acc389d30f9555c" providerId="LiveId" clId="{F80EFC8C-7F9E-9842-84DE-13D704115939}" dt="2023-04-03T21:02:49.149" v="666" actId="1076"/>
        <pc:sldMkLst>
          <pc:docMk/>
          <pc:sldMk cId="505771098" sldId="342"/>
        </pc:sldMkLst>
        <pc:spChg chg="del">
          <ac:chgData name="Aaron Burghardt" userId="9acc389d30f9555c" providerId="LiveId" clId="{F80EFC8C-7F9E-9842-84DE-13D704115939}" dt="2023-04-03T20:59:47.756" v="630"/>
          <ac:spMkLst>
            <pc:docMk/>
            <pc:sldMk cId="505771098" sldId="342"/>
            <ac:spMk id="3" creationId="{BFCF6AFA-BF23-854A-DC7C-2A0EFE40DD38}"/>
          </ac:spMkLst>
        </pc:spChg>
        <pc:spChg chg="add del mod">
          <ac:chgData name="Aaron Burghardt" userId="9acc389d30f9555c" providerId="LiveId" clId="{F80EFC8C-7F9E-9842-84DE-13D704115939}" dt="2023-04-03T21:00:57.706" v="641"/>
          <ac:spMkLst>
            <pc:docMk/>
            <pc:sldMk cId="505771098" sldId="342"/>
            <ac:spMk id="12" creationId="{E938DB62-BBE9-5780-A1BD-1A8B6B1A73DE}"/>
          </ac:spMkLst>
        </pc:spChg>
        <pc:picChg chg="add del mod">
          <ac:chgData name="Aaron Burghardt" userId="9acc389d30f9555c" providerId="LiveId" clId="{F80EFC8C-7F9E-9842-84DE-13D704115939}" dt="2023-04-03T21:00:04.816" v="640" actId="478"/>
          <ac:picMkLst>
            <pc:docMk/>
            <pc:sldMk cId="505771098" sldId="342"/>
            <ac:picMk id="6" creationId="{0E2E098F-2956-47A8-6247-644BC1E71787}"/>
          </ac:picMkLst>
        </pc:picChg>
        <pc:picChg chg="add del mod">
          <ac:chgData name="Aaron Burghardt" userId="9acc389d30f9555c" providerId="LiveId" clId="{F80EFC8C-7F9E-9842-84DE-13D704115939}" dt="2023-04-03T21:00:02.814" v="639" actId="478"/>
          <ac:picMkLst>
            <pc:docMk/>
            <pc:sldMk cId="505771098" sldId="342"/>
            <ac:picMk id="8" creationId="{B3CE6AE1-EC84-A6AB-0D6D-E3F080811BDA}"/>
          </ac:picMkLst>
        </pc:picChg>
        <pc:picChg chg="add del mod">
          <ac:chgData name="Aaron Burghardt" userId="9acc389d30f9555c" providerId="LiveId" clId="{F80EFC8C-7F9E-9842-84DE-13D704115939}" dt="2023-04-03T20:59:58.375" v="638" actId="478"/>
          <ac:picMkLst>
            <pc:docMk/>
            <pc:sldMk cId="505771098" sldId="342"/>
            <ac:picMk id="10" creationId="{BEA91AD0-9415-7BE0-B9BF-1E35ED14072F}"/>
          </ac:picMkLst>
        </pc:picChg>
        <pc:picChg chg="add mod">
          <ac:chgData name="Aaron Burghardt" userId="9acc389d30f9555c" providerId="LiveId" clId="{F80EFC8C-7F9E-9842-84DE-13D704115939}" dt="2023-04-03T21:01:49.770" v="658" actId="14100"/>
          <ac:picMkLst>
            <pc:docMk/>
            <pc:sldMk cId="505771098" sldId="342"/>
            <ac:picMk id="14" creationId="{79230ECB-0A3F-8877-90BE-C1D1A6A29056}"/>
          </ac:picMkLst>
        </pc:picChg>
        <pc:picChg chg="add mod">
          <ac:chgData name="Aaron Burghardt" userId="9acc389d30f9555c" providerId="LiveId" clId="{F80EFC8C-7F9E-9842-84DE-13D704115939}" dt="2023-04-03T21:01:31.541" v="652" actId="1076"/>
          <ac:picMkLst>
            <pc:docMk/>
            <pc:sldMk cId="505771098" sldId="342"/>
            <ac:picMk id="16" creationId="{7AE05349-29A9-B770-4598-28103C372A75}"/>
          </ac:picMkLst>
        </pc:picChg>
        <pc:picChg chg="add mod">
          <ac:chgData name="Aaron Burghardt" userId="9acc389d30f9555c" providerId="LiveId" clId="{F80EFC8C-7F9E-9842-84DE-13D704115939}" dt="2023-04-03T21:01:43.912" v="656" actId="14100"/>
          <ac:picMkLst>
            <pc:docMk/>
            <pc:sldMk cId="505771098" sldId="342"/>
            <ac:picMk id="18" creationId="{940FDAB6-AFD6-5091-DAD5-5922116C1063}"/>
          </ac:picMkLst>
        </pc:picChg>
        <pc:picChg chg="add mod">
          <ac:chgData name="Aaron Burghardt" userId="9acc389d30f9555c" providerId="LiveId" clId="{F80EFC8C-7F9E-9842-84DE-13D704115939}" dt="2023-04-03T21:01:46.823" v="657" actId="14100"/>
          <ac:picMkLst>
            <pc:docMk/>
            <pc:sldMk cId="505771098" sldId="342"/>
            <ac:picMk id="20" creationId="{9FE13A5A-7235-A901-12AA-59FBEC4982E9}"/>
          </ac:picMkLst>
        </pc:picChg>
        <pc:picChg chg="add mod">
          <ac:chgData name="Aaron Burghardt" userId="9acc389d30f9555c" providerId="LiveId" clId="{F80EFC8C-7F9E-9842-84DE-13D704115939}" dt="2023-04-03T21:02:49.149" v="666" actId="1076"/>
          <ac:picMkLst>
            <pc:docMk/>
            <pc:sldMk cId="505771098" sldId="342"/>
            <ac:picMk id="22" creationId="{F98EB16D-755F-D997-1354-5E607DA29850}"/>
          </ac:picMkLst>
        </pc:picChg>
        <pc:picChg chg="add mod">
          <ac:chgData name="Aaron Burghardt" userId="9acc389d30f9555c" providerId="LiveId" clId="{F80EFC8C-7F9E-9842-84DE-13D704115939}" dt="2023-04-03T21:02:40.030" v="662" actId="14100"/>
          <ac:picMkLst>
            <pc:docMk/>
            <pc:sldMk cId="505771098" sldId="342"/>
            <ac:picMk id="24" creationId="{7B32BBB6-BF0B-0AF8-8AC0-961A117EFCE8}"/>
          </ac:picMkLst>
        </pc:picChg>
      </pc:sldChg>
      <pc:sldChg chg="del">
        <pc:chgData name="Aaron Burghardt" userId="9acc389d30f9555c" providerId="LiveId" clId="{F80EFC8C-7F9E-9842-84DE-13D704115939}" dt="2023-04-03T20:40:16.647" v="514" actId="2696"/>
        <pc:sldMkLst>
          <pc:docMk/>
          <pc:sldMk cId="692019851" sldId="342"/>
        </pc:sldMkLst>
      </pc:sldChg>
      <pc:sldChg chg="addSp delSp modSp mod modClrScheme chgLayout">
        <pc:chgData name="Aaron Burghardt" userId="9acc389d30f9555c" providerId="LiveId" clId="{F80EFC8C-7F9E-9842-84DE-13D704115939}" dt="2023-04-05T15:19:56.535" v="701"/>
        <pc:sldMkLst>
          <pc:docMk/>
          <pc:sldMk cId="2194861375" sldId="343"/>
        </pc:sldMkLst>
        <pc:spChg chg="mod">
          <ac:chgData name="Aaron Burghardt" userId="9acc389d30f9555c" providerId="LiveId" clId="{F80EFC8C-7F9E-9842-84DE-13D704115939}" dt="2023-04-05T15:19:34.269" v="694" actId="26606"/>
          <ac:spMkLst>
            <pc:docMk/>
            <pc:sldMk cId="2194861375" sldId="343"/>
            <ac:spMk id="2" creationId="{A9AA3E5B-4744-82DE-E9EF-62D36A7514C6}"/>
          </ac:spMkLst>
        </pc:spChg>
        <pc:spChg chg="mod">
          <ac:chgData name="Aaron Burghardt" userId="9acc389d30f9555c" providerId="LiveId" clId="{F80EFC8C-7F9E-9842-84DE-13D704115939}" dt="2023-04-05T15:19:34.269" v="694" actId="26606"/>
          <ac:spMkLst>
            <pc:docMk/>
            <pc:sldMk cId="2194861375" sldId="343"/>
            <ac:spMk id="4" creationId="{9F3D48B5-BADA-9814-EC26-3480B180664C}"/>
          </ac:spMkLst>
        </pc:spChg>
        <pc:spChg chg="add del mod">
          <ac:chgData name="Aaron Burghardt" userId="9acc389d30f9555c" providerId="LiveId" clId="{F80EFC8C-7F9E-9842-84DE-13D704115939}" dt="2023-04-05T15:18:01.962" v="682"/>
          <ac:spMkLst>
            <pc:docMk/>
            <pc:sldMk cId="2194861375" sldId="343"/>
            <ac:spMk id="7" creationId="{A1BA6FB6-DB37-2FEE-FBD5-012235E19147}"/>
          </ac:spMkLst>
        </pc:spChg>
        <pc:spChg chg="add del mod">
          <ac:chgData name="Aaron Burghardt" userId="9acc389d30f9555c" providerId="LiveId" clId="{F80EFC8C-7F9E-9842-84DE-13D704115939}" dt="2023-04-05T15:19:15.886" v="692"/>
          <ac:spMkLst>
            <pc:docMk/>
            <pc:sldMk cId="2194861375" sldId="343"/>
            <ac:spMk id="13" creationId="{8C04E416-7B88-DB81-FE6B-1267978F4403}"/>
          </ac:spMkLst>
        </pc:spChg>
        <pc:spChg chg="add mod">
          <ac:chgData name="Aaron Burghardt" userId="9acc389d30f9555c" providerId="LiveId" clId="{F80EFC8C-7F9E-9842-84DE-13D704115939}" dt="2023-04-05T15:19:42.144" v="697" actId="478"/>
          <ac:spMkLst>
            <pc:docMk/>
            <pc:sldMk cId="2194861375" sldId="343"/>
            <ac:spMk id="16" creationId="{8C0912F2-7369-9E1C-CC3B-B0D205F70DB6}"/>
          </ac:spMkLst>
        </pc:spChg>
        <pc:graphicFrameChg chg="del">
          <ac:chgData name="Aaron Burghardt" userId="9acc389d30f9555c" providerId="LiveId" clId="{F80EFC8C-7F9E-9842-84DE-13D704115939}" dt="2023-04-05T15:17:58.281" v="681" actId="478"/>
          <ac:graphicFrameMkLst>
            <pc:docMk/>
            <pc:sldMk cId="2194861375" sldId="343"/>
            <ac:graphicFrameMk id="8" creationId="{13E1CF28-ED2C-6153-03B0-B8CD587B31C9}"/>
          </ac:graphicFrameMkLst>
        </pc:graphicFrameChg>
        <pc:graphicFrameChg chg="add del mod modGraphic">
          <ac:chgData name="Aaron Burghardt" userId="9acc389d30f9555c" providerId="LiveId" clId="{F80EFC8C-7F9E-9842-84DE-13D704115939}" dt="2023-04-05T15:19:12.963" v="691" actId="478"/>
          <ac:graphicFrameMkLst>
            <pc:docMk/>
            <pc:sldMk cId="2194861375" sldId="343"/>
            <ac:graphicFrameMk id="9" creationId="{A54241F3-4861-F8BA-9A16-37E48EF3C898}"/>
          </ac:graphicFrameMkLst>
        </pc:graphicFrameChg>
        <pc:graphicFrameChg chg="add del mod modGraphic">
          <ac:chgData name="Aaron Burghardt" userId="9acc389d30f9555c" providerId="LiveId" clId="{F80EFC8C-7F9E-9842-84DE-13D704115939}" dt="2023-04-05T15:19:42.144" v="697" actId="478"/>
          <ac:graphicFrameMkLst>
            <pc:docMk/>
            <pc:sldMk cId="2194861375" sldId="343"/>
            <ac:graphicFrameMk id="14" creationId="{6A045F4B-A8ED-49E4-9653-C6DC2AF9073E}"/>
          </ac:graphicFrameMkLst>
        </pc:graphicFrameChg>
        <pc:graphicFrameChg chg="add mod">
          <ac:chgData name="Aaron Burghardt" userId="9acc389d30f9555c" providerId="LiveId" clId="{F80EFC8C-7F9E-9842-84DE-13D704115939}" dt="2023-04-05T15:19:56.535" v="701"/>
          <ac:graphicFrameMkLst>
            <pc:docMk/>
            <pc:sldMk cId="2194861375" sldId="343"/>
            <ac:graphicFrameMk id="18" creationId="{EB7CDC65-233A-EB49-A9EB-66101AC61FBE}"/>
          </ac:graphicFrameMkLst>
        </pc:graphicFrameChg>
        <pc:picChg chg="mod">
          <ac:chgData name="Aaron Burghardt" userId="9acc389d30f9555c" providerId="LiveId" clId="{F80EFC8C-7F9E-9842-84DE-13D704115939}" dt="2023-04-05T15:19:34.269" v="694" actId="26606"/>
          <ac:picMkLst>
            <pc:docMk/>
            <pc:sldMk cId="2194861375" sldId="343"/>
            <ac:picMk id="5" creationId="{51F08A7F-9B62-7342-B8B0-D1BE3551398F}"/>
          </ac:picMkLst>
        </pc:picChg>
      </pc:sldChg>
      <pc:sldChg chg="addSp delSp modSp new mod modClrScheme chgLayout">
        <pc:chgData name="Aaron Burghardt" userId="9acc389d30f9555c" providerId="LiveId" clId="{F80EFC8C-7F9E-9842-84DE-13D704115939}" dt="2023-04-05T15:17:48.941" v="680"/>
        <pc:sldMkLst>
          <pc:docMk/>
          <pc:sldMk cId="2656193774" sldId="345"/>
        </pc:sldMkLst>
        <pc:spChg chg="del">
          <ac:chgData name="Aaron Burghardt" userId="9acc389d30f9555c" providerId="LiveId" clId="{F80EFC8C-7F9E-9842-84DE-13D704115939}" dt="2023-04-05T15:15:49.609" v="671" actId="26606"/>
          <ac:spMkLst>
            <pc:docMk/>
            <pc:sldMk cId="2656193774" sldId="345"/>
            <ac:spMk id="2" creationId="{66C8F48F-8ED5-E244-2349-135074326820}"/>
          </ac:spMkLst>
        </pc:spChg>
        <pc:spChg chg="del">
          <ac:chgData name="Aaron Burghardt" userId="9acc389d30f9555c" providerId="LiveId" clId="{F80EFC8C-7F9E-9842-84DE-13D704115939}" dt="2023-04-05T15:15:41.389" v="668"/>
          <ac:spMkLst>
            <pc:docMk/>
            <pc:sldMk cId="2656193774" sldId="345"/>
            <ac:spMk id="3" creationId="{AC6BBF4D-1232-A628-2124-3BE5AB258F81}"/>
          </ac:spMkLst>
        </pc:spChg>
        <pc:spChg chg="mod">
          <ac:chgData name="Aaron Burghardt" userId="9acc389d30f9555c" providerId="LiveId" clId="{F80EFC8C-7F9E-9842-84DE-13D704115939}" dt="2023-04-05T15:15:49.609" v="671" actId="26606"/>
          <ac:spMkLst>
            <pc:docMk/>
            <pc:sldMk cId="2656193774" sldId="345"/>
            <ac:spMk id="4" creationId="{3DD6EDD8-74BC-2012-5335-B8A81FB43764}"/>
          </ac:spMkLst>
        </pc:spChg>
        <pc:spChg chg="add del mod">
          <ac:chgData name="Aaron Burghardt" userId="9acc389d30f9555c" providerId="LiveId" clId="{F80EFC8C-7F9E-9842-84DE-13D704115939}" dt="2023-04-05T15:17:47.299" v="678"/>
          <ac:spMkLst>
            <pc:docMk/>
            <pc:sldMk cId="2656193774" sldId="345"/>
            <ac:spMk id="6" creationId="{7CDD06FC-A898-5E7B-76CE-30355E436EC1}"/>
          </ac:spMkLst>
        </pc:spChg>
        <pc:spChg chg="add del mod">
          <ac:chgData name="Aaron Burghardt" userId="9acc389d30f9555c" providerId="LiveId" clId="{F80EFC8C-7F9E-9842-84DE-13D704115939}" dt="2023-04-05T15:17:48.941" v="680"/>
          <ac:spMkLst>
            <pc:docMk/>
            <pc:sldMk cId="2656193774" sldId="345"/>
            <ac:spMk id="7" creationId="{497C31E0-6C1E-D3CD-4D5B-2F50A156A2F1}"/>
          </ac:spMkLst>
        </pc:spChg>
        <pc:spChg chg="add mod">
          <ac:chgData name="Aaron Burghardt" userId="9acc389d30f9555c" providerId="LiveId" clId="{F80EFC8C-7F9E-9842-84DE-13D704115939}" dt="2023-04-05T15:15:49.609" v="671" actId="26606"/>
          <ac:spMkLst>
            <pc:docMk/>
            <pc:sldMk cId="2656193774" sldId="345"/>
            <ac:spMk id="10" creationId="{217312F2-010A-C6FE-665A-E299320E51C1}"/>
          </ac:spMkLst>
        </pc:spChg>
        <pc:graphicFrameChg chg="add mod ord modGraphic">
          <ac:chgData name="Aaron Burghardt" userId="9acc389d30f9555c" providerId="LiveId" clId="{F80EFC8C-7F9E-9842-84DE-13D704115939}" dt="2023-04-05T15:15:59.475" v="674" actId="14100"/>
          <ac:graphicFrameMkLst>
            <pc:docMk/>
            <pc:sldMk cId="2656193774" sldId="345"/>
            <ac:graphicFrameMk id="5" creationId="{BE66FD34-F773-27D3-0880-C7CC359D4586}"/>
          </ac:graphicFrameMkLst>
        </pc:graphicFrameChg>
      </pc:sldChg>
      <pc:sldChg chg="addSp delSp modSp new del mod modClrScheme chgLayout">
        <pc:chgData name="Aaron Burghardt" userId="9acc389d30f9555c" providerId="LiveId" clId="{F80EFC8C-7F9E-9842-84DE-13D704115939}" dt="2023-04-05T15:20:01.154" v="702" actId="2696"/>
        <pc:sldMkLst>
          <pc:docMk/>
          <pc:sldMk cId="3360062678" sldId="345"/>
        </pc:sldMkLst>
        <pc:spChg chg="del">
          <ac:chgData name="Aaron Burghardt" userId="9acc389d30f9555c" providerId="LiveId" clId="{F80EFC8C-7F9E-9842-84DE-13D704115939}" dt="2023-04-05T15:19:50.043" v="700" actId="26606"/>
          <ac:spMkLst>
            <pc:docMk/>
            <pc:sldMk cId="3360062678" sldId="345"/>
            <ac:spMk id="2" creationId="{A966B7E5-89F2-8E8B-534C-86F7011BFBF7}"/>
          </ac:spMkLst>
        </pc:spChg>
        <pc:spChg chg="del">
          <ac:chgData name="Aaron Burghardt" userId="9acc389d30f9555c" providerId="LiveId" clId="{F80EFC8C-7F9E-9842-84DE-13D704115939}" dt="2023-04-05T15:19:46.454" v="699"/>
          <ac:spMkLst>
            <pc:docMk/>
            <pc:sldMk cId="3360062678" sldId="345"/>
            <ac:spMk id="3" creationId="{EE4B2080-D8D2-55CF-0268-54C40D0F5892}"/>
          </ac:spMkLst>
        </pc:spChg>
        <pc:spChg chg="mod">
          <ac:chgData name="Aaron Burghardt" userId="9acc389d30f9555c" providerId="LiveId" clId="{F80EFC8C-7F9E-9842-84DE-13D704115939}" dt="2023-04-05T15:19:50.043" v="700" actId="26606"/>
          <ac:spMkLst>
            <pc:docMk/>
            <pc:sldMk cId="3360062678" sldId="345"/>
            <ac:spMk id="4" creationId="{E582F4D2-E707-0992-4C90-D6A6EAA30995}"/>
          </ac:spMkLst>
        </pc:spChg>
        <pc:spChg chg="add mod">
          <ac:chgData name="Aaron Burghardt" userId="9acc389d30f9555c" providerId="LiveId" clId="{F80EFC8C-7F9E-9842-84DE-13D704115939}" dt="2023-04-05T15:19:50.043" v="700" actId="26606"/>
          <ac:spMkLst>
            <pc:docMk/>
            <pc:sldMk cId="3360062678" sldId="345"/>
            <ac:spMk id="10" creationId="{FF0D026E-A351-5AD9-60C5-173860B73EC3}"/>
          </ac:spMkLst>
        </pc:spChg>
        <pc:graphicFrameChg chg="add mod ord">
          <ac:chgData name="Aaron Burghardt" userId="9acc389d30f9555c" providerId="LiveId" clId="{F80EFC8C-7F9E-9842-84DE-13D704115939}" dt="2023-04-05T15:19:50.043" v="700" actId="26606"/>
          <ac:graphicFrameMkLst>
            <pc:docMk/>
            <pc:sldMk cId="3360062678" sldId="345"/>
            <ac:graphicFrameMk id="5" creationId="{FF11AA2A-32D4-17FC-894B-F24D2A609B09}"/>
          </ac:graphicFrameMkLst>
        </pc:graphicFrameChg>
      </pc:sldChg>
    </pc:docChg>
  </pc:docChgLst>
  <pc:docChgLst>
    <pc:chgData name="Jack Smith" userId="e77b852fa9ad71a5" providerId="Windows Live" clId="Web-{E4EC03A3-66EE-4C4F-9470-ED4634BCB9C9}"/>
    <pc:docChg chg="modSld">
      <pc:chgData name="Jack Smith" userId="e77b852fa9ad71a5" providerId="Windows Live" clId="Web-{E4EC03A3-66EE-4C4F-9470-ED4634BCB9C9}" dt="2023-04-03T02:31:24.978" v="1117" actId="20577"/>
      <pc:docMkLst>
        <pc:docMk/>
      </pc:docMkLst>
      <pc:sldChg chg="modSp">
        <pc:chgData name="Jack Smith" userId="e77b852fa9ad71a5" providerId="Windows Live" clId="Web-{E4EC03A3-66EE-4C4F-9470-ED4634BCB9C9}" dt="2023-04-03T01:59:49.281" v="687" actId="20577"/>
        <pc:sldMkLst>
          <pc:docMk/>
          <pc:sldMk cId="747054122" sldId="327"/>
        </pc:sldMkLst>
        <pc:spChg chg="mod">
          <ac:chgData name="Jack Smith" userId="e77b852fa9ad71a5" providerId="Windows Live" clId="Web-{E4EC03A3-66EE-4C4F-9470-ED4634BCB9C9}" dt="2023-04-03T01:59:49.281" v="687" actId="20577"/>
          <ac:spMkLst>
            <pc:docMk/>
            <pc:sldMk cId="747054122" sldId="327"/>
            <ac:spMk id="3" creationId="{01D80403-1D37-964F-9566-67F623109224}"/>
          </ac:spMkLst>
        </pc:spChg>
      </pc:sldChg>
      <pc:sldChg chg="modSp">
        <pc:chgData name="Jack Smith" userId="e77b852fa9ad71a5" providerId="Windows Live" clId="Web-{E4EC03A3-66EE-4C4F-9470-ED4634BCB9C9}" dt="2023-04-02T23:53:23.562" v="659" actId="20577"/>
        <pc:sldMkLst>
          <pc:docMk/>
          <pc:sldMk cId="3032151254" sldId="329"/>
        </pc:sldMkLst>
        <pc:spChg chg="mod">
          <ac:chgData name="Jack Smith" userId="e77b852fa9ad71a5" providerId="Windows Live" clId="Web-{E4EC03A3-66EE-4C4F-9470-ED4634BCB9C9}" dt="2023-04-02T23:53:23.562" v="659" actId="20577"/>
          <ac:spMkLst>
            <pc:docMk/>
            <pc:sldMk cId="3032151254" sldId="329"/>
            <ac:spMk id="3" creationId="{01D80403-1D37-964F-9566-67F623109224}"/>
          </ac:spMkLst>
        </pc:spChg>
      </pc:sldChg>
      <pc:sldChg chg="modSp">
        <pc:chgData name="Jack Smith" userId="e77b852fa9ad71a5" providerId="Windows Live" clId="Web-{E4EC03A3-66EE-4C4F-9470-ED4634BCB9C9}" dt="2023-04-03T02:31:24.978" v="1117" actId="20577"/>
        <pc:sldMkLst>
          <pc:docMk/>
          <pc:sldMk cId="2095174742" sldId="331"/>
        </pc:sldMkLst>
        <pc:spChg chg="mod">
          <ac:chgData name="Jack Smith" userId="e77b852fa9ad71a5" providerId="Windows Live" clId="Web-{E4EC03A3-66EE-4C4F-9470-ED4634BCB9C9}" dt="2023-04-03T02:31:24.978" v="1117" actId="20577"/>
          <ac:spMkLst>
            <pc:docMk/>
            <pc:sldMk cId="2095174742" sldId="331"/>
            <ac:spMk id="3" creationId="{01D80403-1D37-964F-9566-67F623109224}"/>
          </ac:spMkLst>
        </pc:spChg>
      </pc:sldChg>
      <pc:sldChg chg="addSp delSp modSp">
        <pc:chgData name="Jack Smith" userId="e77b852fa9ad71a5" providerId="Windows Live" clId="Web-{E4EC03A3-66EE-4C4F-9470-ED4634BCB9C9}" dt="2023-04-03T01:57:26.464" v="680" actId="1076"/>
        <pc:sldMkLst>
          <pc:docMk/>
          <pc:sldMk cId="2624059278" sldId="332"/>
        </pc:sldMkLst>
        <pc:spChg chg="mod">
          <ac:chgData name="Jack Smith" userId="e77b852fa9ad71a5" providerId="Windows Live" clId="Web-{E4EC03A3-66EE-4C4F-9470-ED4634BCB9C9}" dt="2023-04-02T22:55:23.765" v="3" actId="20577"/>
          <ac:spMkLst>
            <pc:docMk/>
            <pc:sldMk cId="2624059278" sldId="332"/>
            <ac:spMk id="3" creationId="{01D80403-1D37-964F-9566-67F623109224}"/>
          </ac:spMkLst>
        </pc:spChg>
        <pc:picChg chg="add mod">
          <ac:chgData name="Jack Smith" userId="e77b852fa9ad71a5" providerId="Windows Live" clId="Web-{E4EC03A3-66EE-4C4F-9470-ED4634BCB9C9}" dt="2023-04-03T01:57:26.464" v="680" actId="1076"/>
          <ac:picMkLst>
            <pc:docMk/>
            <pc:sldMk cId="2624059278" sldId="332"/>
            <ac:picMk id="5" creationId="{E85C36CC-AB64-E497-7319-22160D9F2B05}"/>
          </ac:picMkLst>
        </pc:picChg>
        <pc:picChg chg="del">
          <ac:chgData name="Jack Smith" userId="e77b852fa9ad71a5" providerId="Windows Live" clId="Web-{E4EC03A3-66EE-4C4F-9470-ED4634BCB9C9}" dt="2023-04-03T01:49:09.133" v="662"/>
          <ac:picMkLst>
            <pc:docMk/>
            <pc:sldMk cId="2624059278" sldId="332"/>
            <ac:picMk id="6" creationId="{F9DE08B7-28FA-F940-9ABF-39EA6417FD18}"/>
          </ac:picMkLst>
        </pc:picChg>
        <pc:picChg chg="add mod">
          <ac:chgData name="Jack Smith" userId="e77b852fa9ad71a5" providerId="Windows Live" clId="Web-{E4EC03A3-66EE-4C4F-9470-ED4634BCB9C9}" dt="2023-04-03T01:52:39.250" v="669" actId="1076"/>
          <ac:picMkLst>
            <pc:docMk/>
            <pc:sldMk cId="2624059278" sldId="332"/>
            <ac:picMk id="7" creationId="{D7A1D7AC-8626-2036-89C8-7F040B315CE6}"/>
          </ac:picMkLst>
        </pc:picChg>
        <pc:picChg chg="del">
          <ac:chgData name="Jack Smith" userId="e77b852fa9ad71a5" providerId="Windows Live" clId="Web-{E4EC03A3-66EE-4C4F-9470-ED4634BCB9C9}" dt="2023-04-03T01:50:12.682" v="666"/>
          <ac:picMkLst>
            <pc:docMk/>
            <pc:sldMk cId="2624059278" sldId="332"/>
            <ac:picMk id="8" creationId="{2DBAFC29-3341-6541-92CB-1630AFF89775}"/>
          </ac:picMkLst>
        </pc:picChg>
        <pc:picChg chg="add mod">
          <ac:chgData name="Jack Smith" userId="e77b852fa9ad71a5" providerId="Windows Live" clId="Web-{E4EC03A3-66EE-4C4F-9470-ED4634BCB9C9}" dt="2023-04-03T01:53:04.860" v="672" actId="1076"/>
          <ac:picMkLst>
            <pc:docMk/>
            <pc:sldMk cId="2624059278" sldId="332"/>
            <ac:picMk id="9" creationId="{7BADD163-A9AD-8C4A-908B-206B1751EF84}"/>
          </ac:picMkLst>
        </pc:picChg>
        <pc:picChg chg="mod">
          <ac:chgData name="Jack Smith" userId="e77b852fa9ad71a5" providerId="Windows Live" clId="Web-{E4EC03A3-66EE-4C4F-9470-ED4634BCB9C9}" dt="2023-04-03T01:53:11.923" v="673" actId="1076"/>
          <ac:picMkLst>
            <pc:docMk/>
            <pc:sldMk cId="2624059278" sldId="332"/>
            <ac:picMk id="10" creationId="{F25A6F0F-C6D5-7648-AB88-F528D81D1DDA}"/>
          </ac:picMkLst>
        </pc:picChg>
        <pc:picChg chg="add mod">
          <ac:chgData name="Jack Smith" userId="e77b852fa9ad71a5" providerId="Windows Live" clId="Web-{E4EC03A3-66EE-4C4F-9470-ED4634BCB9C9}" dt="2023-04-03T01:57:21.698" v="679" actId="1076"/>
          <ac:picMkLst>
            <pc:docMk/>
            <pc:sldMk cId="2624059278" sldId="332"/>
            <ac:picMk id="11" creationId="{0904B4FD-7666-50BF-93F1-DB6E36059170}"/>
          </ac:picMkLst>
        </pc:picChg>
        <pc:picChg chg="del mod">
          <ac:chgData name="Jack Smith" userId="e77b852fa9ad71a5" providerId="Windows Live" clId="Web-{E4EC03A3-66EE-4C4F-9470-ED4634BCB9C9}" dt="2023-04-03T01:53:20.267" v="675"/>
          <ac:picMkLst>
            <pc:docMk/>
            <pc:sldMk cId="2624059278" sldId="332"/>
            <ac:picMk id="12" creationId="{171903E3-99BF-964B-AE86-63F42602B7C2}"/>
          </ac:picMkLst>
        </pc:picChg>
      </pc:sldChg>
    </pc:docChg>
  </pc:docChgLst>
  <pc:docChgLst>
    <pc:chgData name="Jack Smith" userId="e77b852fa9ad71a5" providerId="Windows Live" clId="Web-{25249E84-8C50-413A-95B8-17CE67754BF1}"/>
    <pc:docChg chg="delSld modSld">
      <pc:chgData name="Jack Smith" userId="e77b852fa9ad71a5" providerId="Windows Live" clId="Web-{25249E84-8C50-413A-95B8-17CE67754BF1}" dt="2023-04-05T15:21:21.139" v="210"/>
      <pc:docMkLst>
        <pc:docMk/>
      </pc:docMkLst>
      <pc:sldChg chg="addSp delSp modSp">
        <pc:chgData name="Jack Smith" userId="e77b852fa9ad71a5" providerId="Windows Live" clId="Web-{25249E84-8C50-413A-95B8-17CE67754BF1}" dt="2023-04-05T15:21:21.139" v="210"/>
        <pc:sldMkLst>
          <pc:docMk/>
          <pc:sldMk cId="2194861375" sldId="343"/>
        </pc:sldMkLst>
        <pc:spChg chg="mod">
          <ac:chgData name="Jack Smith" userId="e77b852fa9ad71a5" providerId="Windows Live" clId="Web-{25249E84-8C50-413A-95B8-17CE67754BF1}" dt="2023-04-05T15:17:40.583" v="197" actId="1076"/>
          <ac:spMkLst>
            <pc:docMk/>
            <pc:sldMk cId="2194861375" sldId="343"/>
            <ac:spMk id="4" creationId="{9F3D48B5-BADA-9814-EC26-3480B180664C}"/>
          </ac:spMkLst>
        </pc:spChg>
        <pc:spChg chg="add del mod">
          <ac:chgData name="Jack Smith" userId="e77b852fa9ad71a5" providerId="Windows Live" clId="Web-{25249E84-8C50-413A-95B8-17CE67754BF1}" dt="2023-04-05T15:12:22.428" v="1"/>
          <ac:spMkLst>
            <pc:docMk/>
            <pc:sldMk cId="2194861375" sldId="343"/>
            <ac:spMk id="6" creationId="{B0D839A9-6FD0-0F29-634E-B9DFCC17928B}"/>
          </ac:spMkLst>
        </pc:spChg>
        <pc:spChg chg="add del mod">
          <ac:chgData name="Jack Smith" userId="e77b852fa9ad71a5" providerId="Windows Live" clId="Web-{25249E84-8C50-413A-95B8-17CE67754BF1}" dt="2023-04-05T15:15:07.764" v="104"/>
          <ac:spMkLst>
            <pc:docMk/>
            <pc:sldMk cId="2194861375" sldId="343"/>
            <ac:spMk id="10" creationId="{BA100A53-BF48-5F41-43F8-0E999E64580D}"/>
          </ac:spMkLst>
        </pc:spChg>
        <pc:spChg chg="del">
          <ac:chgData name="Jack Smith" userId="e77b852fa9ad71a5" providerId="Windows Live" clId="Web-{25249E84-8C50-413A-95B8-17CE67754BF1}" dt="2023-04-05T15:20:20.261" v="203"/>
          <ac:spMkLst>
            <pc:docMk/>
            <pc:sldMk cId="2194861375" sldId="343"/>
            <ac:spMk id="16" creationId="{8C0912F2-7369-9E1C-CC3B-B0D205F70DB6}"/>
          </ac:spMkLst>
        </pc:spChg>
        <pc:graphicFrameChg chg="add del mod ord modGraphic">
          <ac:chgData name="Jack Smith" userId="e77b852fa9ad71a5" providerId="Windows Live" clId="Web-{25249E84-8C50-413A-95B8-17CE67754BF1}" dt="2023-04-05T15:15:15.295" v="183"/>
          <ac:graphicFrameMkLst>
            <pc:docMk/>
            <pc:sldMk cId="2194861375" sldId="343"/>
            <ac:graphicFrameMk id="8" creationId="{13E1CF28-ED2C-6153-03B0-B8CD587B31C9}"/>
          </ac:graphicFrameMkLst>
        </pc:graphicFrameChg>
        <pc:graphicFrameChg chg="add del mod ord modGraphic">
          <ac:chgData name="Jack Smith" userId="e77b852fa9ad71a5" providerId="Windows Live" clId="Web-{25249E84-8C50-413A-95B8-17CE67754BF1}" dt="2023-04-05T15:15:06.342" v="103"/>
          <ac:graphicFrameMkLst>
            <pc:docMk/>
            <pc:sldMk cId="2194861375" sldId="343"/>
            <ac:graphicFrameMk id="12" creationId="{2B5EEC1B-0097-6064-9F38-0CDB7E4C13A1}"/>
          </ac:graphicFrameMkLst>
        </pc:graphicFrameChg>
        <pc:graphicFrameChg chg="del">
          <ac:chgData name="Jack Smith" userId="e77b852fa9ad71a5" providerId="Windows Live" clId="Web-{25249E84-8C50-413A-95B8-17CE67754BF1}" dt="2023-04-05T15:12:21.835" v="0"/>
          <ac:graphicFrameMkLst>
            <pc:docMk/>
            <pc:sldMk cId="2194861375" sldId="343"/>
            <ac:graphicFrameMk id="17" creationId="{0FDB0BC7-0BDB-26A1-123E-19E04DA29509}"/>
          </ac:graphicFrameMkLst>
        </pc:graphicFrameChg>
        <pc:graphicFrameChg chg="mod modGraphic">
          <ac:chgData name="Jack Smith" userId="e77b852fa9ad71a5" providerId="Windows Live" clId="Web-{25249E84-8C50-413A-95B8-17CE67754BF1}" dt="2023-04-05T15:21:21.139" v="210"/>
          <ac:graphicFrameMkLst>
            <pc:docMk/>
            <pc:sldMk cId="2194861375" sldId="343"/>
            <ac:graphicFrameMk id="18" creationId="{EB7CDC65-233A-EB49-A9EB-66101AC61FBE}"/>
          </ac:graphicFrameMkLst>
        </pc:graphicFrameChg>
      </pc:sldChg>
      <pc:sldChg chg="addSp delSp modSp del">
        <pc:chgData name="Jack Smith" userId="e77b852fa9ad71a5" providerId="Windows Live" clId="Web-{25249E84-8C50-413A-95B8-17CE67754BF1}" dt="2023-04-05T15:18:16.756" v="199"/>
        <pc:sldMkLst>
          <pc:docMk/>
          <pc:sldMk cId="2656193774" sldId="345"/>
        </pc:sldMkLst>
        <pc:spChg chg="add mod">
          <ac:chgData name="Jack Smith" userId="e77b852fa9ad71a5" providerId="Windows Live" clId="Web-{25249E84-8C50-413A-95B8-17CE67754BF1}" dt="2023-04-05T15:18:13.115" v="198"/>
          <ac:spMkLst>
            <pc:docMk/>
            <pc:sldMk cId="2656193774" sldId="345"/>
            <ac:spMk id="3" creationId="{73034089-8362-DA0B-97B2-613FF01D9799}"/>
          </ac:spMkLst>
        </pc:spChg>
        <pc:spChg chg="del mod">
          <ac:chgData name="Jack Smith" userId="e77b852fa9ad71a5" providerId="Windows Live" clId="Web-{25249E84-8C50-413A-95B8-17CE67754BF1}" dt="2023-04-05T15:17:27.629" v="195"/>
          <ac:spMkLst>
            <pc:docMk/>
            <pc:sldMk cId="2656193774" sldId="345"/>
            <ac:spMk id="4" creationId="{3DD6EDD8-74BC-2012-5335-B8A81FB43764}"/>
          </ac:spMkLst>
        </pc:spChg>
        <pc:graphicFrameChg chg="del">
          <ac:chgData name="Jack Smith" userId="e77b852fa9ad71a5" providerId="Windows Live" clId="Web-{25249E84-8C50-413A-95B8-17CE67754BF1}" dt="2023-04-05T15:18:13.115" v="198"/>
          <ac:graphicFrameMkLst>
            <pc:docMk/>
            <pc:sldMk cId="2656193774" sldId="345"/>
            <ac:graphicFrameMk id="5" creationId="{BE66FD34-F773-27D3-0880-C7CC359D4586}"/>
          </ac:graphicFrameMkLst>
        </pc:graphicFrameChg>
      </pc:sldChg>
    </pc:docChg>
  </pc:docChgLst>
  <pc:docChgLst>
    <pc:chgData name="Mandolin Brown" userId="e3075e63024b3524" providerId="Windows Live" clId="Web-{64845EE4-101A-474E-BAF4-33430EAA5F4C}"/>
    <pc:docChg chg="modSld">
      <pc:chgData name="Mandolin Brown" userId="e3075e63024b3524" providerId="Windows Live" clId="Web-{64845EE4-101A-474E-BAF4-33430EAA5F4C}" dt="2023-04-02T00:11:23.447" v="2"/>
      <pc:docMkLst>
        <pc:docMk/>
      </pc:docMkLst>
      <pc:sldChg chg="addSp delSp modSp">
        <pc:chgData name="Mandolin Brown" userId="e3075e63024b3524" providerId="Windows Live" clId="Web-{64845EE4-101A-474E-BAF4-33430EAA5F4C}" dt="2023-04-02T00:11:23.447" v="2"/>
        <pc:sldMkLst>
          <pc:docMk/>
          <pc:sldMk cId="2624059278" sldId="332"/>
        </pc:sldMkLst>
        <pc:picChg chg="add del mod">
          <ac:chgData name="Mandolin Brown" userId="e3075e63024b3524" providerId="Windows Live" clId="Web-{64845EE4-101A-474E-BAF4-33430EAA5F4C}" dt="2023-04-02T00:11:23.447" v="2"/>
          <ac:picMkLst>
            <pc:docMk/>
            <pc:sldMk cId="2624059278" sldId="332"/>
            <ac:picMk id="5" creationId="{EE9CBFD0-E632-8529-936A-AAA20D2C1C5C}"/>
          </ac:picMkLst>
        </pc:picChg>
      </pc:sldChg>
    </pc:docChg>
  </pc:docChgLst>
  <pc:docChgLst>
    <pc:chgData name="Mandolin Brown" userId="e3075e63024b3524" providerId="Windows Live" clId="Web-{CAEE2CB8-874B-41FE-BB93-7F155F95390F}"/>
    <pc:docChg chg="modSld">
      <pc:chgData name="Mandolin Brown" userId="e3075e63024b3524" providerId="Windows Live" clId="Web-{CAEE2CB8-874B-41FE-BB93-7F155F95390F}" dt="2023-04-05T05:59:05.632" v="57" actId="20577"/>
      <pc:docMkLst>
        <pc:docMk/>
      </pc:docMkLst>
      <pc:sldChg chg="modSp">
        <pc:chgData name="Mandolin Brown" userId="e3075e63024b3524" providerId="Windows Live" clId="Web-{CAEE2CB8-874B-41FE-BB93-7F155F95390F}" dt="2023-04-05T05:59:05.632" v="57" actId="20577"/>
        <pc:sldMkLst>
          <pc:docMk/>
          <pc:sldMk cId="3162247216" sldId="321"/>
        </pc:sldMkLst>
        <pc:spChg chg="mod">
          <ac:chgData name="Mandolin Brown" userId="e3075e63024b3524" providerId="Windows Live" clId="Web-{CAEE2CB8-874B-41FE-BB93-7F155F95390F}" dt="2023-04-05T05:57:14.301" v="1" actId="20577"/>
          <ac:spMkLst>
            <pc:docMk/>
            <pc:sldMk cId="3162247216" sldId="321"/>
            <ac:spMk id="2" creationId="{098FC7E4-C301-4844-86F2-A1CC6D5BEA80}"/>
          </ac:spMkLst>
        </pc:spChg>
        <pc:spChg chg="mod">
          <ac:chgData name="Mandolin Brown" userId="e3075e63024b3524" providerId="Windows Live" clId="Web-{CAEE2CB8-874B-41FE-BB93-7F155F95390F}" dt="2023-04-05T05:59:05.632" v="57" actId="20577"/>
          <ac:spMkLst>
            <pc:docMk/>
            <pc:sldMk cId="3162247216" sldId="321"/>
            <ac:spMk id="3" creationId="{01D80403-1D37-964F-9566-67F623109224}"/>
          </ac:spMkLst>
        </pc:spChg>
      </pc:sldChg>
      <pc:sldChg chg="modSp">
        <pc:chgData name="Mandolin Brown" userId="e3075e63024b3524" providerId="Windows Live" clId="Web-{CAEE2CB8-874B-41FE-BB93-7F155F95390F}" dt="2023-04-05T05:58:58.804" v="49" actId="20577"/>
        <pc:sldMkLst>
          <pc:docMk/>
          <pc:sldMk cId="1037549898" sldId="323"/>
        </pc:sldMkLst>
        <pc:spChg chg="mod">
          <ac:chgData name="Mandolin Brown" userId="e3075e63024b3524" providerId="Windows Live" clId="Web-{CAEE2CB8-874B-41FE-BB93-7F155F95390F}" dt="2023-04-05T05:57:49.505" v="5" actId="20577"/>
          <ac:spMkLst>
            <pc:docMk/>
            <pc:sldMk cId="1037549898" sldId="323"/>
            <ac:spMk id="2" creationId="{098FC7E4-C301-4844-86F2-A1CC6D5BEA80}"/>
          </ac:spMkLst>
        </pc:spChg>
        <pc:spChg chg="mod">
          <ac:chgData name="Mandolin Brown" userId="e3075e63024b3524" providerId="Windows Live" clId="Web-{CAEE2CB8-874B-41FE-BB93-7F155F95390F}" dt="2023-04-05T05:58:58.804" v="49" actId="20577"/>
          <ac:spMkLst>
            <pc:docMk/>
            <pc:sldMk cId="1037549898" sldId="323"/>
            <ac:spMk id="3" creationId="{01D80403-1D37-964F-9566-67F623109224}"/>
          </ac:spMkLst>
        </pc:spChg>
      </pc:sldChg>
    </pc:docChg>
  </pc:docChgLst>
  <pc:docChgLst>
    <pc:chgData name="Mandolin Brown" userId="e3075e63024b3524" providerId="LiveId" clId="{2AC8C14A-2AE1-7648-BFCE-807047944B8C}"/>
    <pc:docChg chg="undo redo custSel addSld delSld modSld sldOrd modMainMaster">
      <pc:chgData name="Mandolin Brown" userId="e3075e63024b3524" providerId="LiveId" clId="{2AC8C14A-2AE1-7648-BFCE-807047944B8C}" dt="2023-04-04T07:19:35.645" v="10903" actId="1076"/>
      <pc:docMkLst>
        <pc:docMk/>
      </pc:docMkLst>
      <pc:sldChg chg="addSp delSp modSp mod">
        <pc:chgData name="Mandolin Brown" userId="e3075e63024b3524" providerId="LiveId" clId="{2AC8C14A-2AE1-7648-BFCE-807047944B8C}" dt="2023-04-04T04:24:36.766" v="9635" actId="255"/>
        <pc:sldMkLst>
          <pc:docMk/>
          <pc:sldMk cId="1495496538" sldId="257"/>
        </pc:sldMkLst>
        <pc:spChg chg="add del mod">
          <ac:chgData name="Mandolin Brown" userId="e3075e63024b3524" providerId="LiveId" clId="{2AC8C14A-2AE1-7648-BFCE-807047944B8C}" dt="2023-04-02T22:51:09.141" v="5449"/>
          <ac:spMkLst>
            <pc:docMk/>
            <pc:sldMk cId="1495496538" sldId="257"/>
            <ac:spMk id="2" creationId="{05B7D0AC-E371-7E48-920A-1E6A254A8A3E}"/>
          </ac:spMkLst>
        </pc:spChg>
        <pc:spChg chg="mod">
          <ac:chgData name="Mandolin Brown" userId="e3075e63024b3524" providerId="LiveId" clId="{2AC8C14A-2AE1-7648-BFCE-807047944B8C}" dt="2023-03-29T04:01:57.230" v="1022" actId="1076"/>
          <ac:spMkLst>
            <pc:docMk/>
            <pc:sldMk cId="1495496538" sldId="257"/>
            <ac:spMk id="3" creationId="{3D71C9CD-CAE8-4AC8-936D-333769D479E5}"/>
          </ac:spMkLst>
        </pc:spChg>
        <pc:spChg chg="mod">
          <ac:chgData name="Mandolin Brown" userId="e3075e63024b3524" providerId="LiveId" clId="{2AC8C14A-2AE1-7648-BFCE-807047944B8C}" dt="2023-03-29T04:02:06.843" v="1025" actId="20577"/>
          <ac:spMkLst>
            <pc:docMk/>
            <pc:sldMk cId="1495496538" sldId="257"/>
            <ac:spMk id="4" creationId="{C6D24F99-E026-485A-96CD-AEC98137262A}"/>
          </ac:spMkLst>
        </pc:spChg>
        <pc:spChg chg="add del mod">
          <ac:chgData name="Mandolin Brown" userId="e3075e63024b3524" providerId="LiveId" clId="{2AC8C14A-2AE1-7648-BFCE-807047944B8C}" dt="2023-04-02T22:51:12.779" v="5453"/>
          <ac:spMkLst>
            <pc:docMk/>
            <pc:sldMk cId="1495496538" sldId="257"/>
            <ac:spMk id="5" creationId="{7F0B2816-AC48-A241-A033-A2A14515AA95}"/>
          </ac:spMkLst>
        </pc:spChg>
        <pc:spChg chg="add del mod">
          <ac:chgData name="Mandolin Brown" userId="e3075e63024b3524" providerId="LiveId" clId="{2AC8C14A-2AE1-7648-BFCE-807047944B8C}" dt="2023-04-02T22:51:14.870" v="5455"/>
          <ac:spMkLst>
            <pc:docMk/>
            <pc:sldMk cId="1495496538" sldId="257"/>
            <ac:spMk id="6" creationId="{B1831987-CBE9-1D4E-96F4-388576FD736A}"/>
          </ac:spMkLst>
        </pc:spChg>
        <pc:spChg chg="add mod">
          <ac:chgData name="Mandolin Brown" userId="e3075e63024b3524" providerId="LiveId" clId="{2AC8C14A-2AE1-7648-BFCE-807047944B8C}" dt="2023-04-02T22:52:43.867" v="5461" actId="14100"/>
          <ac:spMkLst>
            <pc:docMk/>
            <pc:sldMk cId="1495496538" sldId="257"/>
            <ac:spMk id="7" creationId="{F2D2CFC3-6D4C-B74F-B8CA-17CF97E03DC6}"/>
          </ac:spMkLst>
        </pc:spChg>
        <pc:spChg chg="add mod">
          <ac:chgData name="Mandolin Brown" userId="e3075e63024b3524" providerId="LiveId" clId="{2AC8C14A-2AE1-7648-BFCE-807047944B8C}" dt="2023-04-02T22:52:47.803" v="5462" actId="14100"/>
          <ac:spMkLst>
            <pc:docMk/>
            <pc:sldMk cId="1495496538" sldId="257"/>
            <ac:spMk id="8" creationId="{E9CC03AA-50F1-7A4F-819C-3E76889701D7}"/>
          </ac:spMkLst>
        </pc:spChg>
        <pc:spChg chg="add mod">
          <ac:chgData name="Mandolin Brown" userId="e3075e63024b3524" providerId="LiveId" clId="{2AC8C14A-2AE1-7648-BFCE-807047944B8C}" dt="2023-04-03T06:53:05.657" v="8946" actId="208"/>
          <ac:spMkLst>
            <pc:docMk/>
            <pc:sldMk cId="1495496538" sldId="257"/>
            <ac:spMk id="12" creationId="{C9437E0A-1EE0-B04C-870A-A1584A7B90EB}"/>
          </ac:spMkLst>
        </pc:spChg>
        <pc:spChg chg="add mod">
          <ac:chgData name="Mandolin Brown" userId="e3075e63024b3524" providerId="LiveId" clId="{2AC8C14A-2AE1-7648-BFCE-807047944B8C}" dt="2023-04-04T04:24:36.766" v="9635" actId="255"/>
          <ac:spMkLst>
            <pc:docMk/>
            <pc:sldMk cId="1495496538" sldId="257"/>
            <ac:spMk id="13" creationId="{FA97BAB7-CB5D-574E-8F86-FBD2EF2C3F00}"/>
          </ac:spMkLst>
        </pc:spChg>
        <pc:spChg chg="add mod">
          <ac:chgData name="Mandolin Brown" userId="e3075e63024b3524" providerId="LiveId" clId="{2AC8C14A-2AE1-7648-BFCE-807047944B8C}" dt="2023-04-03T06:53:23.921" v="8949" actId="14100"/>
          <ac:spMkLst>
            <pc:docMk/>
            <pc:sldMk cId="1495496538" sldId="257"/>
            <ac:spMk id="16" creationId="{28909F64-6AFE-8645-BA30-2B8BDA08FB97}"/>
          </ac:spMkLst>
        </pc:spChg>
        <pc:spChg chg="del mod">
          <ac:chgData name="Mandolin Brown" userId="e3075e63024b3524" providerId="LiveId" clId="{2AC8C14A-2AE1-7648-BFCE-807047944B8C}" dt="2023-04-04T04:24:30.590" v="9633" actId="478"/>
          <ac:spMkLst>
            <pc:docMk/>
            <pc:sldMk cId="1495496538" sldId="257"/>
            <ac:spMk id="1035" creationId="{AB04DE86-DA1E-3B84-96D5-E439C09B2313}"/>
          </ac:spMkLst>
        </pc:spChg>
        <pc:picChg chg="add del mod">
          <ac:chgData name="Mandolin Brown" userId="e3075e63024b3524" providerId="LiveId" clId="{2AC8C14A-2AE1-7648-BFCE-807047944B8C}" dt="2023-04-02T23:04:16.653" v="5579" actId="478"/>
          <ac:picMkLst>
            <pc:docMk/>
            <pc:sldMk cId="1495496538" sldId="257"/>
            <ac:picMk id="10" creationId="{20A435AD-C9FD-E348-AAEB-D65E69A46B3D}"/>
          </ac:picMkLst>
        </pc:picChg>
        <pc:picChg chg="add mod">
          <ac:chgData name="Mandolin Brown" userId="e3075e63024b3524" providerId="LiveId" clId="{2AC8C14A-2AE1-7648-BFCE-807047944B8C}" dt="2023-04-02T23:04:50.476" v="5588" actId="1076"/>
          <ac:picMkLst>
            <pc:docMk/>
            <pc:sldMk cId="1495496538" sldId="257"/>
            <ac:picMk id="2050" creationId="{8B7F1D90-C655-CE4B-A15A-DBAD8DF09591}"/>
          </ac:picMkLst>
        </pc:picChg>
      </pc:sldChg>
      <pc:sldChg chg="addSp modSp mod">
        <pc:chgData name="Mandolin Brown" userId="e3075e63024b3524" providerId="LiveId" clId="{2AC8C14A-2AE1-7648-BFCE-807047944B8C}" dt="2023-04-04T04:28:55.017" v="9676" actId="14100"/>
        <pc:sldMkLst>
          <pc:docMk/>
          <pc:sldMk cId="40446748" sldId="301"/>
        </pc:sldMkLst>
        <pc:spChg chg="mod">
          <ac:chgData name="Mandolin Brown" userId="e3075e63024b3524" providerId="LiveId" clId="{2AC8C14A-2AE1-7648-BFCE-807047944B8C}" dt="2023-03-29T03:57:12.147" v="976" actId="20577"/>
          <ac:spMkLst>
            <pc:docMk/>
            <pc:sldMk cId="40446748" sldId="301"/>
            <ac:spMk id="2" creationId="{098FC7E4-C301-4844-86F2-A1CC6D5BEA80}"/>
          </ac:spMkLst>
        </pc:spChg>
        <pc:spChg chg="mod">
          <ac:chgData name="Mandolin Brown" userId="e3075e63024b3524" providerId="LiveId" clId="{2AC8C14A-2AE1-7648-BFCE-807047944B8C}" dt="2023-03-29T03:59:32.691" v="981" actId="2710"/>
          <ac:spMkLst>
            <pc:docMk/>
            <pc:sldMk cId="40446748" sldId="301"/>
            <ac:spMk id="3" creationId="{01D80403-1D37-964F-9566-67F623109224}"/>
          </ac:spMkLst>
        </pc:spChg>
        <pc:spChg chg="mod">
          <ac:chgData name="Mandolin Brown" userId="e3075e63024b3524" providerId="LiveId" clId="{2AC8C14A-2AE1-7648-BFCE-807047944B8C}" dt="2023-04-04T04:28:55.017" v="9676" actId="14100"/>
          <ac:spMkLst>
            <pc:docMk/>
            <pc:sldMk cId="40446748" sldId="301"/>
            <ac:spMk id="6" creationId="{F6540217-F49E-E014-3D50-F98ACAFC8450}"/>
          </ac:spMkLst>
        </pc:spChg>
        <pc:picChg chg="add mod">
          <ac:chgData name="Mandolin Brown" userId="e3075e63024b3524" providerId="LiveId" clId="{2AC8C14A-2AE1-7648-BFCE-807047944B8C}" dt="2023-04-02T23:07:15.016" v="5594"/>
          <ac:picMkLst>
            <pc:docMk/>
            <pc:sldMk cId="40446748" sldId="301"/>
            <ac:picMk id="5" creationId="{9B7D2B54-C8C4-8048-B886-96461399655B}"/>
          </ac:picMkLst>
        </pc:picChg>
      </pc:sldChg>
      <pc:sldChg chg="addSp delSp modSp mod modClrScheme chgLayout">
        <pc:chgData name="Mandolin Brown" userId="e3075e63024b3524" providerId="LiveId" clId="{2AC8C14A-2AE1-7648-BFCE-807047944B8C}" dt="2023-04-04T04:51:00.265" v="9834" actId="20577"/>
        <pc:sldMkLst>
          <pc:docMk/>
          <pc:sldMk cId="2120001367" sldId="302"/>
        </pc:sldMkLst>
        <pc:spChg chg="mod">
          <ac:chgData name="Mandolin Brown" userId="e3075e63024b3524" providerId="LiveId" clId="{2AC8C14A-2AE1-7648-BFCE-807047944B8C}" dt="2023-03-28T23:51:40.228" v="445" actId="26606"/>
          <ac:spMkLst>
            <pc:docMk/>
            <pc:sldMk cId="2120001367" sldId="302"/>
            <ac:spMk id="2" creationId="{749CF897-2236-3792-F8DD-004F4C56BDC6}"/>
          </ac:spMkLst>
        </pc:spChg>
        <pc:spChg chg="add del mod">
          <ac:chgData name="Mandolin Brown" userId="e3075e63024b3524" providerId="LiveId" clId="{2AC8C14A-2AE1-7648-BFCE-807047944B8C}" dt="2023-04-04T04:33:50.350" v="9720" actId="478"/>
          <ac:spMkLst>
            <pc:docMk/>
            <pc:sldMk cId="2120001367" sldId="302"/>
            <ac:spMk id="3" creationId="{179BA668-3C48-D34B-AE17-B6CA85EEDA7A}"/>
          </ac:spMkLst>
        </pc:spChg>
        <pc:spChg chg="add del mod">
          <ac:chgData name="Mandolin Brown" userId="e3075e63024b3524" providerId="LiveId" clId="{2AC8C14A-2AE1-7648-BFCE-807047944B8C}" dt="2023-04-02T22:53:45.085" v="5472"/>
          <ac:spMkLst>
            <pc:docMk/>
            <pc:sldMk cId="2120001367" sldId="302"/>
            <ac:spMk id="3" creationId="{17C048B9-FA64-7E45-9D26-003AD77A8188}"/>
          </ac:spMkLst>
        </pc:spChg>
        <pc:spChg chg="del mod">
          <ac:chgData name="Mandolin Brown" userId="e3075e63024b3524" providerId="LiveId" clId="{2AC8C14A-2AE1-7648-BFCE-807047944B8C}" dt="2023-04-04T04:42:02.348" v="9781" actId="478"/>
          <ac:spMkLst>
            <pc:docMk/>
            <pc:sldMk cId="2120001367" sldId="302"/>
            <ac:spMk id="4" creationId="{835C2DDF-C083-80D5-4E46-C66C33ABA93E}"/>
          </ac:spMkLst>
        </pc:spChg>
        <pc:spChg chg="add del mod">
          <ac:chgData name="Mandolin Brown" userId="e3075e63024b3524" providerId="LiveId" clId="{2AC8C14A-2AE1-7648-BFCE-807047944B8C}" dt="2023-04-02T23:02:16.608" v="5498" actId="478"/>
          <ac:spMkLst>
            <pc:docMk/>
            <pc:sldMk cId="2120001367" sldId="302"/>
            <ac:spMk id="6" creationId="{C070FA7C-016B-1E44-8EC1-8109D65BC138}"/>
          </ac:spMkLst>
        </pc:spChg>
        <pc:spChg chg="add del mod">
          <ac:chgData name="Mandolin Brown" userId="e3075e63024b3524" providerId="LiveId" clId="{2AC8C14A-2AE1-7648-BFCE-807047944B8C}" dt="2023-03-28T23:52:02.078" v="449" actId="931"/>
          <ac:spMkLst>
            <pc:docMk/>
            <pc:sldMk cId="2120001367" sldId="302"/>
            <ac:spMk id="10" creationId="{99ECCFB0-1F16-3D2E-A621-4BE4176F5E6A}"/>
          </ac:spMkLst>
        </pc:spChg>
        <pc:spChg chg="add mod">
          <ac:chgData name="Mandolin Brown" userId="e3075e63024b3524" providerId="LiveId" clId="{2AC8C14A-2AE1-7648-BFCE-807047944B8C}" dt="2023-04-02T22:54:59.368" v="5484" actId="1076"/>
          <ac:spMkLst>
            <pc:docMk/>
            <pc:sldMk cId="2120001367" sldId="302"/>
            <ac:spMk id="11" creationId="{10994B9D-3E00-7A46-AFE2-B573C6A997DC}"/>
          </ac:spMkLst>
        </pc:spChg>
        <pc:spChg chg="add mod">
          <ac:chgData name="Mandolin Brown" userId="e3075e63024b3524" providerId="LiveId" clId="{2AC8C14A-2AE1-7648-BFCE-807047944B8C}" dt="2023-04-04T04:51:00.265" v="9834" actId="20577"/>
          <ac:spMkLst>
            <pc:docMk/>
            <pc:sldMk cId="2120001367" sldId="302"/>
            <ac:spMk id="12" creationId="{8923BE37-6BF5-7648-8225-C914A67F8388}"/>
          </ac:spMkLst>
        </pc:spChg>
        <pc:spChg chg="add del mod">
          <ac:chgData name="Mandolin Brown" userId="e3075e63024b3524" providerId="LiveId" clId="{2AC8C14A-2AE1-7648-BFCE-807047944B8C}" dt="2023-03-28T23:51:55.092" v="446" actId="931"/>
          <ac:spMkLst>
            <pc:docMk/>
            <pc:sldMk cId="2120001367" sldId="302"/>
            <ac:spMk id="12" creationId="{B059EC6F-597F-B590-E5C9-C8F2D71566E0}"/>
          </ac:spMkLst>
        </pc:spChg>
        <pc:spChg chg="add mod">
          <ac:chgData name="Mandolin Brown" userId="e3075e63024b3524" providerId="LiveId" clId="{2AC8C14A-2AE1-7648-BFCE-807047944B8C}" dt="2023-04-02T22:55:08.698" v="5487" actId="1076"/>
          <ac:spMkLst>
            <pc:docMk/>
            <pc:sldMk cId="2120001367" sldId="302"/>
            <ac:spMk id="18" creationId="{B4ECE189-D1D5-064F-B63B-2850517C9ED3}"/>
          </ac:spMkLst>
        </pc:spChg>
        <pc:spChg chg="add del">
          <ac:chgData name="Mandolin Brown" userId="e3075e63024b3524" providerId="LiveId" clId="{2AC8C14A-2AE1-7648-BFCE-807047944B8C}" dt="2023-03-29T06:10:07.773" v="2774" actId="22"/>
          <ac:spMkLst>
            <pc:docMk/>
            <pc:sldMk cId="2120001367" sldId="302"/>
            <ac:spMk id="20" creationId="{71CEB13F-70EA-2B4F-B183-3DFC5AABA725}"/>
          </ac:spMkLst>
        </pc:spChg>
        <pc:picChg chg="add mod">
          <ac:chgData name="Mandolin Brown" userId="e3075e63024b3524" providerId="LiveId" clId="{2AC8C14A-2AE1-7648-BFCE-807047944B8C}" dt="2023-04-02T23:08:26.425" v="5608" actId="1076"/>
          <ac:picMkLst>
            <pc:docMk/>
            <pc:sldMk cId="2120001367" sldId="302"/>
            <ac:picMk id="5" creationId="{ACBA8080-CB44-FA4B-874B-1EF1B169CBE5}"/>
          </ac:picMkLst>
        </pc:picChg>
        <pc:picChg chg="add mod">
          <ac:chgData name="Mandolin Brown" userId="e3075e63024b3524" providerId="LiveId" clId="{2AC8C14A-2AE1-7648-BFCE-807047944B8C}" dt="2023-04-02T22:55:11.476" v="5488" actId="1076"/>
          <ac:picMkLst>
            <pc:docMk/>
            <pc:sldMk cId="2120001367" sldId="302"/>
            <ac:picMk id="7" creationId="{9EADE38F-2303-7D46-876E-8E9A6902C681}"/>
          </ac:picMkLst>
        </pc:picChg>
        <pc:picChg chg="add mod">
          <ac:chgData name="Mandolin Brown" userId="e3075e63024b3524" providerId="LiveId" clId="{2AC8C14A-2AE1-7648-BFCE-807047944B8C}" dt="2023-04-02T22:55:03.588" v="5486" actId="1076"/>
          <ac:picMkLst>
            <pc:docMk/>
            <pc:sldMk cId="2120001367" sldId="302"/>
            <ac:picMk id="9" creationId="{72C11588-C8C5-8C44-A2D2-B8A8E51A6789}"/>
          </ac:picMkLst>
        </pc:picChg>
        <pc:picChg chg="del">
          <ac:chgData name="Mandolin Brown" userId="e3075e63024b3524" providerId="LiveId" clId="{2AC8C14A-2AE1-7648-BFCE-807047944B8C}" dt="2023-03-28T23:47:31.032" v="441" actId="478"/>
          <ac:picMkLst>
            <pc:docMk/>
            <pc:sldMk cId="2120001367" sldId="302"/>
            <ac:picMk id="13" creationId="{19197FAB-81A8-8879-EE29-CA171BB02DEC}"/>
          </ac:picMkLst>
        </pc:picChg>
        <pc:picChg chg="add del mod">
          <ac:chgData name="Mandolin Brown" userId="e3075e63024b3524" providerId="LiveId" clId="{2AC8C14A-2AE1-7648-BFCE-807047944B8C}" dt="2023-03-28T23:59:11.119" v="485"/>
          <ac:picMkLst>
            <pc:docMk/>
            <pc:sldMk cId="2120001367" sldId="302"/>
            <ac:picMk id="15" creationId="{41E18840-1A0A-0D4A-B1B2-17CC8434FAB3}"/>
          </ac:picMkLst>
        </pc:picChg>
        <pc:picChg chg="add mod">
          <ac:chgData name="Mandolin Brown" userId="e3075e63024b3524" providerId="LiveId" clId="{2AC8C14A-2AE1-7648-BFCE-807047944B8C}" dt="2023-04-02T23:08:18.176" v="5607"/>
          <ac:picMkLst>
            <pc:docMk/>
            <pc:sldMk cId="2120001367" sldId="302"/>
            <ac:picMk id="15" creationId="{F192412B-B6EF-3F41-8C8A-7ADB1AF7BA3E}"/>
          </ac:picMkLst>
        </pc:picChg>
        <pc:picChg chg="add del mod">
          <ac:chgData name="Mandolin Brown" userId="e3075e63024b3524" providerId="LiveId" clId="{2AC8C14A-2AE1-7648-BFCE-807047944B8C}" dt="2023-03-28T23:59:19.562" v="487" actId="478"/>
          <ac:picMkLst>
            <pc:docMk/>
            <pc:sldMk cId="2120001367" sldId="302"/>
            <ac:picMk id="17" creationId="{A96D568E-60C9-B84C-B29D-960F23C0A6AF}"/>
          </ac:picMkLst>
        </pc:picChg>
        <pc:cxnChg chg="add del mod">
          <ac:chgData name="Mandolin Brown" userId="e3075e63024b3524" providerId="LiveId" clId="{2AC8C14A-2AE1-7648-BFCE-807047944B8C}" dt="2023-04-02T23:02:20.875" v="5500" actId="478"/>
          <ac:cxnSpMkLst>
            <pc:docMk/>
            <pc:sldMk cId="2120001367" sldId="302"/>
            <ac:cxnSpMk id="10" creationId="{0BB287F2-E65D-5642-9781-6519BB4E21E3}"/>
          </ac:cxnSpMkLst>
        </pc:cxnChg>
      </pc:sldChg>
      <pc:sldChg chg="del">
        <pc:chgData name="Mandolin Brown" userId="e3075e63024b3524" providerId="LiveId" clId="{2AC8C14A-2AE1-7648-BFCE-807047944B8C}" dt="2023-03-29T04:00:02.788" v="985" actId="2696"/>
        <pc:sldMkLst>
          <pc:docMk/>
          <pc:sldMk cId="671160150" sldId="303"/>
        </pc:sldMkLst>
      </pc:sldChg>
      <pc:sldChg chg="del">
        <pc:chgData name="Mandolin Brown" userId="e3075e63024b3524" providerId="LiveId" clId="{2AC8C14A-2AE1-7648-BFCE-807047944B8C}" dt="2023-03-29T07:05:46.541" v="4991" actId="2696"/>
        <pc:sldMkLst>
          <pc:docMk/>
          <pc:sldMk cId="1413675875" sldId="305"/>
        </pc:sldMkLst>
      </pc:sldChg>
      <pc:sldChg chg="delSp mod">
        <pc:chgData name="Mandolin Brown" userId="e3075e63024b3524" providerId="LiveId" clId="{2AC8C14A-2AE1-7648-BFCE-807047944B8C}" dt="2023-03-29T07:06:23.835" v="4995" actId="478"/>
        <pc:sldMkLst>
          <pc:docMk/>
          <pc:sldMk cId="3468066037" sldId="306"/>
        </pc:sldMkLst>
        <pc:picChg chg="del">
          <ac:chgData name="Mandolin Brown" userId="e3075e63024b3524" providerId="LiveId" clId="{2AC8C14A-2AE1-7648-BFCE-807047944B8C}" dt="2023-03-29T07:06:22.382" v="4994" actId="478"/>
          <ac:picMkLst>
            <pc:docMk/>
            <pc:sldMk cId="3468066037" sldId="306"/>
            <ac:picMk id="12" creationId="{625AA230-8FEA-3F30-7A2D-2CE0735627D6}"/>
          </ac:picMkLst>
        </pc:picChg>
        <pc:picChg chg="del">
          <ac:chgData name="Mandolin Brown" userId="e3075e63024b3524" providerId="LiveId" clId="{2AC8C14A-2AE1-7648-BFCE-807047944B8C}" dt="2023-03-29T07:06:23.835" v="4995" actId="478"/>
          <ac:picMkLst>
            <pc:docMk/>
            <pc:sldMk cId="3468066037" sldId="306"/>
            <ac:picMk id="14" creationId="{B279235E-94DA-8ED8-DCB3-956B6AA2CACA}"/>
          </ac:picMkLst>
        </pc:picChg>
      </pc:sldChg>
      <pc:sldChg chg="modSp mod">
        <pc:chgData name="Mandolin Brown" userId="e3075e63024b3524" providerId="LiveId" clId="{2AC8C14A-2AE1-7648-BFCE-807047944B8C}" dt="2023-04-03T05:36:11.984" v="8453" actId="27636"/>
        <pc:sldMkLst>
          <pc:docMk/>
          <pc:sldMk cId="2107618578" sldId="307"/>
        </pc:sldMkLst>
        <pc:spChg chg="mod">
          <ac:chgData name="Mandolin Brown" userId="e3075e63024b3524" providerId="LiveId" clId="{2AC8C14A-2AE1-7648-BFCE-807047944B8C}" dt="2023-04-03T05:36:11.984" v="8453" actId="27636"/>
          <ac:spMkLst>
            <pc:docMk/>
            <pc:sldMk cId="2107618578" sldId="307"/>
            <ac:spMk id="3" creationId="{54437DEA-2CB5-F728-093A-39181E0819AB}"/>
          </ac:spMkLst>
        </pc:spChg>
      </pc:sldChg>
      <pc:sldChg chg="del">
        <pc:chgData name="Mandolin Brown" userId="e3075e63024b3524" providerId="LiveId" clId="{2AC8C14A-2AE1-7648-BFCE-807047944B8C}" dt="2023-03-29T03:59:43.313" v="982" actId="2696"/>
        <pc:sldMkLst>
          <pc:docMk/>
          <pc:sldMk cId="1100603727" sldId="308"/>
        </pc:sldMkLst>
      </pc:sldChg>
      <pc:sldChg chg="addSp modSp mod">
        <pc:chgData name="Mandolin Brown" userId="e3075e63024b3524" providerId="LiveId" clId="{2AC8C14A-2AE1-7648-BFCE-807047944B8C}" dt="2023-04-04T04:28:24.449" v="9666" actId="207"/>
        <pc:sldMkLst>
          <pc:docMk/>
          <pc:sldMk cId="2911130934" sldId="309"/>
        </pc:sldMkLst>
        <pc:spChg chg="mod">
          <ac:chgData name="Mandolin Brown" userId="e3075e63024b3524" providerId="LiveId" clId="{2AC8C14A-2AE1-7648-BFCE-807047944B8C}" dt="2023-04-03T06:55:22.937" v="8964" actId="20577"/>
          <ac:spMkLst>
            <pc:docMk/>
            <pc:sldMk cId="2911130934" sldId="309"/>
            <ac:spMk id="3" creationId="{01D80403-1D37-964F-9566-67F623109224}"/>
          </ac:spMkLst>
        </pc:spChg>
        <pc:spChg chg="mod">
          <ac:chgData name="Mandolin Brown" userId="e3075e63024b3524" providerId="LiveId" clId="{2AC8C14A-2AE1-7648-BFCE-807047944B8C}" dt="2023-04-04T04:28:24.449" v="9666" actId="207"/>
          <ac:spMkLst>
            <pc:docMk/>
            <pc:sldMk cId="2911130934" sldId="309"/>
            <ac:spMk id="4" creationId="{15DBEA60-CA6B-2240-9CDB-BD20343148D5}"/>
          </ac:spMkLst>
        </pc:spChg>
        <pc:picChg chg="add mod">
          <ac:chgData name="Mandolin Brown" userId="e3075e63024b3524" providerId="LiveId" clId="{2AC8C14A-2AE1-7648-BFCE-807047944B8C}" dt="2023-04-02T23:07:06.109" v="5593" actId="1076"/>
          <ac:picMkLst>
            <pc:docMk/>
            <pc:sldMk cId="2911130934" sldId="309"/>
            <ac:picMk id="6" creationId="{F493B607-5AAD-8647-B924-4B17525B4641}"/>
          </ac:picMkLst>
        </pc:picChg>
      </pc:sldChg>
      <pc:sldChg chg="del">
        <pc:chgData name="Mandolin Brown" userId="e3075e63024b3524" providerId="LiveId" clId="{2AC8C14A-2AE1-7648-BFCE-807047944B8C}" dt="2023-03-29T06:21:35.839" v="3644" actId="2696"/>
        <pc:sldMkLst>
          <pc:docMk/>
          <pc:sldMk cId="2324461273" sldId="310"/>
        </pc:sldMkLst>
      </pc:sldChg>
      <pc:sldChg chg="del">
        <pc:chgData name="Mandolin Brown" userId="e3075e63024b3524" providerId="LiveId" clId="{2AC8C14A-2AE1-7648-BFCE-807047944B8C}" dt="2023-03-29T06:26:04.549" v="3787" actId="2696"/>
        <pc:sldMkLst>
          <pc:docMk/>
          <pc:sldMk cId="1491606513" sldId="311"/>
        </pc:sldMkLst>
      </pc:sldChg>
      <pc:sldChg chg="del">
        <pc:chgData name="Mandolin Brown" userId="e3075e63024b3524" providerId="LiveId" clId="{2AC8C14A-2AE1-7648-BFCE-807047944B8C}" dt="2023-03-29T06:20:30.515" v="3599" actId="2696"/>
        <pc:sldMkLst>
          <pc:docMk/>
          <pc:sldMk cId="1818553436" sldId="312"/>
        </pc:sldMkLst>
      </pc:sldChg>
      <pc:sldChg chg="delSp modSp del mod">
        <pc:chgData name="Mandolin Brown" userId="e3075e63024b3524" providerId="LiveId" clId="{2AC8C14A-2AE1-7648-BFCE-807047944B8C}" dt="2023-03-29T07:00:36.426" v="4525" actId="2696"/>
        <pc:sldMkLst>
          <pc:docMk/>
          <pc:sldMk cId="4256630938" sldId="313"/>
        </pc:sldMkLst>
        <pc:spChg chg="mod">
          <ac:chgData name="Mandolin Brown" userId="e3075e63024b3524" providerId="LiveId" clId="{2AC8C14A-2AE1-7648-BFCE-807047944B8C}" dt="2023-03-29T07:00:23.751" v="4517" actId="20577"/>
          <ac:spMkLst>
            <pc:docMk/>
            <pc:sldMk cId="4256630938" sldId="313"/>
            <ac:spMk id="2" creationId="{86661BF0-2E30-4BEE-4CD4-ACB691E87757}"/>
          </ac:spMkLst>
        </pc:spChg>
        <pc:spChg chg="del mod">
          <ac:chgData name="Mandolin Brown" userId="e3075e63024b3524" providerId="LiveId" clId="{2AC8C14A-2AE1-7648-BFCE-807047944B8C}" dt="2023-03-29T07:00:32.884" v="4524" actId="478"/>
          <ac:spMkLst>
            <pc:docMk/>
            <pc:sldMk cId="4256630938" sldId="313"/>
            <ac:spMk id="9" creationId="{79AA77EB-9178-EFC9-9120-7A383A327654}"/>
          </ac:spMkLst>
        </pc:spChg>
        <pc:spChg chg="del mod">
          <ac:chgData name="Mandolin Brown" userId="e3075e63024b3524" providerId="LiveId" clId="{2AC8C14A-2AE1-7648-BFCE-807047944B8C}" dt="2023-03-29T06:59:39.923" v="4415" actId="478"/>
          <ac:spMkLst>
            <pc:docMk/>
            <pc:sldMk cId="4256630938" sldId="313"/>
            <ac:spMk id="12" creationId="{D8DED719-C309-5CB2-615C-CC21577BC686}"/>
          </ac:spMkLst>
        </pc:spChg>
        <pc:picChg chg="del">
          <ac:chgData name="Mandolin Brown" userId="e3075e63024b3524" providerId="LiveId" clId="{2AC8C14A-2AE1-7648-BFCE-807047944B8C}" dt="2023-03-29T06:59:36.865" v="4413" actId="478"/>
          <ac:picMkLst>
            <pc:docMk/>
            <pc:sldMk cId="4256630938" sldId="313"/>
            <ac:picMk id="1026" creationId="{D55DCCF5-2007-DBCE-5362-D49D60E31035}"/>
          </ac:picMkLst>
        </pc:picChg>
        <pc:picChg chg="del">
          <ac:chgData name="Mandolin Brown" userId="e3075e63024b3524" providerId="LiveId" clId="{2AC8C14A-2AE1-7648-BFCE-807047944B8C}" dt="2023-03-29T06:59:35.876" v="4412" actId="478"/>
          <ac:picMkLst>
            <pc:docMk/>
            <pc:sldMk cId="4256630938" sldId="313"/>
            <ac:picMk id="1028" creationId="{4B831EA9-7203-12B5-E7DF-4276F0EA2F28}"/>
          </ac:picMkLst>
        </pc:picChg>
        <pc:picChg chg="del">
          <ac:chgData name="Mandolin Brown" userId="e3075e63024b3524" providerId="LiveId" clId="{2AC8C14A-2AE1-7648-BFCE-807047944B8C}" dt="2023-03-29T06:59:41.118" v="4416" actId="478"/>
          <ac:picMkLst>
            <pc:docMk/>
            <pc:sldMk cId="4256630938" sldId="313"/>
            <ac:picMk id="1030" creationId="{1D3D6A91-18CE-6F64-FDD2-F42DC9099D21}"/>
          </ac:picMkLst>
        </pc:picChg>
      </pc:sldChg>
      <pc:sldChg chg="del">
        <pc:chgData name="Mandolin Brown" userId="e3075e63024b3524" providerId="LiveId" clId="{2AC8C14A-2AE1-7648-BFCE-807047944B8C}" dt="2023-03-29T07:05:50.286" v="4993" actId="2696"/>
        <pc:sldMkLst>
          <pc:docMk/>
          <pc:sldMk cId="2106656854" sldId="315"/>
        </pc:sldMkLst>
      </pc:sldChg>
      <pc:sldChg chg="delSp modSp mod">
        <pc:chgData name="Mandolin Brown" userId="e3075e63024b3524" providerId="LiveId" clId="{2AC8C14A-2AE1-7648-BFCE-807047944B8C}" dt="2023-03-29T07:01:19.798" v="4599" actId="20577"/>
        <pc:sldMkLst>
          <pc:docMk/>
          <pc:sldMk cId="2218120389" sldId="316"/>
        </pc:sldMkLst>
        <pc:spChg chg="mod">
          <ac:chgData name="Mandolin Brown" userId="e3075e63024b3524" providerId="LiveId" clId="{2AC8C14A-2AE1-7648-BFCE-807047944B8C}" dt="2023-03-29T06:59:17.678" v="4405" actId="20577"/>
          <ac:spMkLst>
            <pc:docMk/>
            <pc:sldMk cId="2218120389" sldId="316"/>
            <ac:spMk id="2" creationId="{EE316F37-8075-4C25-5DA0-86EB4904C927}"/>
          </ac:spMkLst>
        </pc:spChg>
        <pc:spChg chg="mod">
          <ac:chgData name="Mandolin Brown" userId="e3075e63024b3524" providerId="LiveId" clId="{2AC8C14A-2AE1-7648-BFCE-807047944B8C}" dt="2023-03-29T07:00:14.956" v="4500" actId="13926"/>
          <ac:spMkLst>
            <pc:docMk/>
            <pc:sldMk cId="2218120389" sldId="316"/>
            <ac:spMk id="3" creationId="{36B343B9-1F98-E1B0-2B53-4757ECF4C9B0}"/>
          </ac:spMkLst>
        </pc:spChg>
        <pc:spChg chg="del mod">
          <ac:chgData name="Mandolin Brown" userId="e3075e63024b3524" providerId="LiveId" clId="{2AC8C14A-2AE1-7648-BFCE-807047944B8C}" dt="2023-03-29T06:59:27.771" v="4410" actId="478"/>
          <ac:spMkLst>
            <pc:docMk/>
            <pc:sldMk cId="2218120389" sldId="316"/>
            <ac:spMk id="6" creationId="{B3001636-4C71-7241-B567-25BBF986CE09}"/>
          </ac:spMkLst>
        </pc:spChg>
        <pc:spChg chg="mod">
          <ac:chgData name="Mandolin Brown" userId="e3075e63024b3524" providerId="LiveId" clId="{2AC8C14A-2AE1-7648-BFCE-807047944B8C}" dt="2023-03-29T07:01:19.798" v="4599" actId="20577"/>
          <ac:spMkLst>
            <pc:docMk/>
            <pc:sldMk cId="2218120389" sldId="316"/>
            <ac:spMk id="7" creationId="{5C2C7391-6270-6741-DA8A-1447D0EC4D69}"/>
          </ac:spMkLst>
        </pc:spChg>
        <pc:picChg chg="del">
          <ac:chgData name="Mandolin Brown" userId="e3075e63024b3524" providerId="LiveId" clId="{2AC8C14A-2AE1-7648-BFCE-807047944B8C}" dt="2023-03-29T06:59:24.467" v="4408" actId="478"/>
          <ac:picMkLst>
            <pc:docMk/>
            <pc:sldMk cId="2218120389" sldId="316"/>
            <ac:picMk id="4" creationId="{0FE28418-251F-04BA-E5DE-51230EDF2C7C}"/>
          </ac:picMkLst>
        </pc:picChg>
      </pc:sldChg>
      <pc:sldChg chg="del">
        <pc:chgData name="Mandolin Brown" userId="e3075e63024b3524" providerId="LiveId" clId="{2AC8C14A-2AE1-7648-BFCE-807047944B8C}" dt="2023-03-29T07:05:47.820" v="4992" actId="2696"/>
        <pc:sldMkLst>
          <pc:docMk/>
          <pc:sldMk cId="3702847855" sldId="317"/>
        </pc:sldMkLst>
      </pc:sldChg>
      <pc:sldChg chg="modSp add del mod">
        <pc:chgData name="Mandolin Brown" userId="e3075e63024b3524" providerId="LiveId" clId="{2AC8C14A-2AE1-7648-BFCE-807047944B8C}" dt="2023-04-04T05:40:00.863" v="10016" actId="2696"/>
        <pc:sldMkLst>
          <pc:docMk/>
          <pc:sldMk cId="3175151387" sldId="318"/>
        </pc:sldMkLst>
        <pc:spChg chg="mod">
          <ac:chgData name="Mandolin Brown" userId="e3075e63024b3524" providerId="LiveId" clId="{2AC8C14A-2AE1-7648-BFCE-807047944B8C}" dt="2023-03-29T06:17:30.825" v="3367" actId="20577"/>
          <ac:spMkLst>
            <pc:docMk/>
            <pc:sldMk cId="3175151387" sldId="318"/>
            <ac:spMk id="2" creationId="{098FC7E4-C301-4844-86F2-A1CC6D5BEA80}"/>
          </ac:spMkLst>
        </pc:spChg>
        <pc:spChg chg="mod">
          <ac:chgData name="Mandolin Brown" userId="e3075e63024b3524" providerId="LiveId" clId="{2AC8C14A-2AE1-7648-BFCE-807047944B8C}" dt="2023-04-03T02:36:20.857" v="7415" actId="20577"/>
          <ac:spMkLst>
            <pc:docMk/>
            <pc:sldMk cId="3175151387" sldId="318"/>
            <ac:spMk id="3" creationId="{01D80403-1D37-964F-9566-67F623109224}"/>
          </ac:spMkLst>
        </pc:spChg>
        <pc:spChg chg="mod">
          <ac:chgData name="Mandolin Brown" userId="e3075e63024b3524" providerId="LiveId" clId="{2AC8C14A-2AE1-7648-BFCE-807047944B8C}" dt="2023-04-04T04:27:49.721" v="9664" actId="14100"/>
          <ac:spMkLst>
            <pc:docMk/>
            <pc:sldMk cId="3175151387" sldId="318"/>
            <ac:spMk id="4" creationId="{15DBEA60-CA6B-2240-9CDB-BD20343148D5}"/>
          </ac:spMkLst>
        </pc:spChg>
      </pc:sldChg>
      <pc:sldChg chg="addSp delSp modSp add del mod">
        <pc:chgData name="Mandolin Brown" userId="e3075e63024b3524" providerId="LiveId" clId="{2AC8C14A-2AE1-7648-BFCE-807047944B8C}" dt="2023-03-29T00:11:13.881" v="808" actId="2696"/>
        <pc:sldMkLst>
          <pc:docMk/>
          <pc:sldMk cId="2201143110" sldId="319"/>
        </pc:sldMkLst>
        <pc:spChg chg="mod">
          <ac:chgData name="Mandolin Brown" userId="e3075e63024b3524" providerId="LiveId" clId="{2AC8C14A-2AE1-7648-BFCE-807047944B8C}" dt="2023-03-29T00:11:12.557" v="807" actId="20577"/>
          <ac:spMkLst>
            <pc:docMk/>
            <pc:sldMk cId="2201143110" sldId="319"/>
            <ac:spMk id="2" creationId="{749CF897-2236-3792-F8DD-004F4C56BDC6}"/>
          </ac:spMkLst>
        </pc:spChg>
        <pc:spChg chg="add del mod">
          <ac:chgData name="Mandolin Brown" userId="e3075e63024b3524" providerId="LiveId" clId="{2AC8C14A-2AE1-7648-BFCE-807047944B8C}" dt="2023-03-29T00:10:54.011" v="798" actId="478"/>
          <ac:spMkLst>
            <pc:docMk/>
            <pc:sldMk cId="2201143110" sldId="319"/>
            <ac:spMk id="6" creationId="{0055FDEA-5947-964F-822F-2D15537E7840}"/>
          </ac:spMkLst>
        </pc:spChg>
        <pc:spChg chg="add del mod">
          <ac:chgData name="Mandolin Brown" userId="e3075e63024b3524" providerId="LiveId" clId="{2AC8C14A-2AE1-7648-BFCE-807047944B8C}" dt="2023-03-29T00:11:04.697" v="804" actId="478"/>
          <ac:spMkLst>
            <pc:docMk/>
            <pc:sldMk cId="2201143110" sldId="319"/>
            <ac:spMk id="10" creationId="{FA7FDCE3-2F5E-A947-B0BF-8119B36C6C8D}"/>
          </ac:spMkLst>
        </pc:spChg>
        <pc:spChg chg="del mod">
          <ac:chgData name="Mandolin Brown" userId="e3075e63024b3524" providerId="LiveId" clId="{2AC8C14A-2AE1-7648-BFCE-807047944B8C}" dt="2023-03-29T00:10:57.517" v="800" actId="478"/>
          <ac:spMkLst>
            <pc:docMk/>
            <pc:sldMk cId="2201143110" sldId="319"/>
            <ac:spMk id="11" creationId="{10994B9D-3E00-7A46-AFE2-B573C6A997DC}"/>
          </ac:spMkLst>
        </pc:spChg>
        <pc:spChg chg="add mod">
          <ac:chgData name="Mandolin Brown" userId="e3075e63024b3524" providerId="LiveId" clId="{2AC8C14A-2AE1-7648-BFCE-807047944B8C}" dt="2023-03-29T00:11:05.692" v="805" actId="767"/>
          <ac:spMkLst>
            <pc:docMk/>
            <pc:sldMk cId="2201143110" sldId="319"/>
            <ac:spMk id="12" creationId="{5DDA1ED7-C51C-5B4B-AC95-00F3D9E8C705}"/>
          </ac:spMkLst>
        </pc:spChg>
        <pc:spChg chg="add mod">
          <ac:chgData name="Mandolin Brown" userId="e3075e63024b3524" providerId="LiveId" clId="{2AC8C14A-2AE1-7648-BFCE-807047944B8C}" dt="2023-03-29T00:11:08.175" v="806" actId="767"/>
          <ac:spMkLst>
            <pc:docMk/>
            <pc:sldMk cId="2201143110" sldId="319"/>
            <ac:spMk id="13" creationId="{4E23916A-BFA0-F943-8E57-37C813044692}"/>
          </ac:spMkLst>
        </pc:spChg>
        <pc:spChg chg="del">
          <ac:chgData name="Mandolin Brown" userId="e3075e63024b3524" providerId="LiveId" clId="{2AC8C14A-2AE1-7648-BFCE-807047944B8C}" dt="2023-03-29T00:10:59.635" v="801" actId="478"/>
          <ac:spMkLst>
            <pc:docMk/>
            <pc:sldMk cId="2201143110" sldId="319"/>
            <ac:spMk id="18" creationId="{B4ECE189-D1D5-064F-B63B-2850517C9ED3}"/>
          </ac:spMkLst>
        </pc:spChg>
        <pc:picChg chg="del">
          <ac:chgData name="Mandolin Brown" userId="e3075e63024b3524" providerId="LiveId" clId="{2AC8C14A-2AE1-7648-BFCE-807047944B8C}" dt="2023-03-29T00:10:39.133" v="795" actId="478"/>
          <ac:picMkLst>
            <pc:docMk/>
            <pc:sldMk cId="2201143110" sldId="319"/>
            <ac:picMk id="5" creationId="{ACBA8080-CB44-FA4B-874B-1EF1B169CBE5}"/>
          </ac:picMkLst>
        </pc:picChg>
        <pc:picChg chg="del">
          <ac:chgData name="Mandolin Brown" userId="e3075e63024b3524" providerId="LiveId" clId="{2AC8C14A-2AE1-7648-BFCE-807047944B8C}" dt="2023-03-29T00:10:42.930" v="796" actId="478"/>
          <ac:picMkLst>
            <pc:docMk/>
            <pc:sldMk cId="2201143110" sldId="319"/>
            <ac:picMk id="7" creationId="{9EADE38F-2303-7D46-876E-8E9A6902C681}"/>
          </ac:picMkLst>
        </pc:picChg>
        <pc:picChg chg="del">
          <ac:chgData name="Mandolin Brown" userId="e3075e63024b3524" providerId="LiveId" clId="{2AC8C14A-2AE1-7648-BFCE-807047944B8C}" dt="2023-03-29T00:11:00.731" v="802" actId="478"/>
          <ac:picMkLst>
            <pc:docMk/>
            <pc:sldMk cId="2201143110" sldId="319"/>
            <ac:picMk id="9" creationId="{72C11588-C8C5-8C44-A2D2-B8A8E51A6789}"/>
          </ac:picMkLst>
        </pc:picChg>
      </pc:sldChg>
      <pc:sldChg chg="addSp delSp modSp add del mod">
        <pc:chgData name="Mandolin Brown" userId="e3075e63024b3524" providerId="LiveId" clId="{2AC8C14A-2AE1-7648-BFCE-807047944B8C}" dt="2023-03-29T03:59:45.365" v="983" actId="2696"/>
        <pc:sldMkLst>
          <pc:docMk/>
          <pc:sldMk cId="4055974496" sldId="319"/>
        </pc:sldMkLst>
        <pc:spChg chg="del">
          <ac:chgData name="Mandolin Brown" userId="e3075e63024b3524" providerId="LiveId" clId="{2AC8C14A-2AE1-7648-BFCE-807047944B8C}" dt="2023-03-29T00:11:22.583" v="810" actId="478"/>
          <ac:spMkLst>
            <pc:docMk/>
            <pc:sldMk cId="4055974496" sldId="319"/>
            <ac:spMk id="3" creationId="{01D80403-1D37-964F-9566-67F623109224}"/>
          </ac:spMkLst>
        </pc:spChg>
        <pc:spChg chg="add del mod">
          <ac:chgData name="Mandolin Brown" userId="e3075e63024b3524" providerId="LiveId" clId="{2AC8C14A-2AE1-7648-BFCE-807047944B8C}" dt="2023-03-29T00:11:24.593" v="811" actId="478"/>
          <ac:spMkLst>
            <pc:docMk/>
            <pc:sldMk cId="4055974496" sldId="319"/>
            <ac:spMk id="6" creationId="{878032E4-B1F0-AD4A-AEC4-4137EF83F3AB}"/>
          </ac:spMkLst>
        </pc:spChg>
      </pc:sldChg>
      <pc:sldChg chg="addSp delSp modSp add mod ord">
        <pc:chgData name="Mandolin Brown" userId="e3075e63024b3524" providerId="LiveId" clId="{2AC8C14A-2AE1-7648-BFCE-807047944B8C}" dt="2023-04-04T06:24:52.691" v="10137" actId="208"/>
        <pc:sldMkLst>
          <pc:docMk/>
          <pc:sldMk cId="3682643302" sldId="320"/>
        </pc:sldMkLst>
        <pc:spChg chg="mod">
          <ac:chgData name="Mandolin Brown" userId="e3075e63024b3524" providerId="LiveId" clId="{2AC8C14A-2AE1-7648-BFCE-807047944B8C}" dt="2023-03-29T03:53:10.033" v="860" actId="26606"/>
          <ac:spMkLst>
            <pc:docMk/>
            <pc:sldMk cId="3682643302" sldId="320"/>
            <ac:spMk id="2" creationId="{098FC7E4-C301-4844-86F2-A1CC6D5BEA80}"/>
          </ac:spMkLst>
        </pc:spChg>
        <pc:spChg chg="del">
          <ac:chgData name="Mandolin Brown" userId="e3075e63024b3524" providerId="LiveId" clId="{2AC8C14A-2AE1-7648-BFCE-807047944B8C}" dt="2023-03-29T03:52:55.157" v="855" actId="478"/>
          <ac:spMkLst>
            <pc:docMk/>
            <pc:sldMk cId="3682643302" sldId="320"/>
            <ac:spMk id="3" creationId="{01D80403-1D37-964F-9566-67F623109224}"/>
          </ac:spMkLst>
        </pc:spChg>
        <pc:spChg chg="del mod ord">
          <ac:chgData name="Mandolin Brown" userId="e3075e63024b3524" providerId="LiveId" clId="{2AC8C14A-2AE1-7648-BFCE-807047944B8C}" dt="2023-04-04T04:41:37.131" v="9779" actId="478"/>
          <ac:spMkLst>
            <pc:docMk/>
            <pc:sldMk cId="3682643302" sldId="320"/>
            <ac:spMk id="4" creationId="{15DBEA60-CA6B-2240-9CDB-BD20343148D5}"/>
          </ac:spMkLst>
        </pc:spChg>
        <pc:spChg chg="add del mod">
          <ac:chgData name="Mandolin Brown" userId="e3075e63024b3524" providerId="LiveId" clId="{2AC8C14A-2AE1-7648-BFCE-807047944B8C}" dt="2023-03-29T03:52:57.058" v="856" actId="478"/>
          <ac:spMkLst>
            <pc:docMk/>
            <pc:sldMk cId="3682643302" sldId="320"/>
            <ac:spMk id="6" creationId="{8BA893F3-4A82-1D4C-9980-BAB4DC8F2BB4}"/>
          </ac:spMkLst>
        </pc:spChg>
        <pc:spChg chg="add mod">
          <ac:chgData name="Mandolin Brown" userId="e3075e63024b3524" providerId="LiveId" clId="{2AC8C14A-2AE1-7648-BFCE-807047944B8C}" dt="2023-04-04T04:50:43.674" v="9822" actId="20577"/>
          <ac:spMkLst>
            <pc:docMk/>
            <pc:sldMk cId="3682643302" sldId="320"/>
            <ac:spMk id="7" creationId="{F7B94804-ED1D-D541-AA2D-5E412D384C41}"/>
          </ac:spMkLst>
        </pc:spChg>
        <pc:spChg chg="add del mod">
          <ac:chgData name="Mandolin Brown" userId="e3075e63024b3524" providerId="LiveId" clId="{2AC8C14A-2AE1-7648-BFCE-807047944B8C}" dt="2023-04-04T05:36:59.239" v="10002" actId="478"/>
          <ac:spMkLst>
            <pc:docMk/>
            <pc:sldMk cId="3682643302" sldId="320"/>
            <ac:spMk id="9" creationId="{A4C0AF69-7261-3944-AE3F-3AD9178A3E9B}"/>
          </ac:spMkLst>
        </pc:spChg>
        <pc:picChg chg="add del mod">
          <ac:chgData name="Mandolin Brown" userId="e3075e63024b3524" providerId="LiveId" clId="{2AC8C14A-2AE1-7648-BFCE-807047944B8C}" dt="2023-04-04T06:22:21.375" v="10123" actId="478"/>
          <ac:picMkLst>
            <pc:docMk/>
            <pc:sldMk cId="3682643302" sldId="320"/>
            <ac:picMk id="5" creationId="{3C647F51-EDE0-B849-897E-1FA97AE438BE}"/>
          </ac:picMkLst>
        </pc:picChg>
        <pc:picChg chg="add mod">
          <ac:chgData name="Mandolin Brown" userId="e3075e63024b3524" providerId="LiveId" clId="{2AC8C14A-2AE1-7648-BFCE-807047944B8C}" dt="2023-04-02T23:08:16.064" v="5606"/>
          <ac:picMkLst>
            <pc:docMk/>
            <pc:sldMk cId="3682643302" sldId="320"/>
            <ac:picMk id="6" creationId="{A149DDAD-9130-3D49-B47B-7550915060A9}"/>
          </ac:picMkLst>
        </pc:picChg>
        <pc:picChg chg="add del mod">
          <ac:chgData name="Mandolin Brown" userId="e3075e63024b3524" providerId="LiveId" clId="{2AC8C14A-2AE1-7648-BFCE-807047944B8C}" dt="2023-04-04T05:36:55.918" v="10000" actId="478"/>
          <ac:picMkLst>
            <pc:docMk/>
            <pc:sldMk cId="3682643302" sldId="320"/>
            <ac:picMk id="8" creationId="{973F92AA-B0A7-354B-8AE2-2E6954B3F1CF}"/>
          </ac:picMkLst>
        </pc:picChg>
        <pc:picChg chg="add mod">
          <ac:chgData name="Mandolin Brown" userId="e3075e63024b3524" providerId="LiveId" clId="{2AC8C14A-2AE1-7648-BFCE-807047944B8C}" dt="2023-04-04T06:24:52.691" v="10137" actId="208"/>
          <ac:picMkLst>
            <pc:docMk/>
            <pc:sldMk cId="3682643302" sldId="320"/>
            <ac:picMk id="11" creationId="{454971E7-CB5A-BE43-918D-8EC29D7CDD0B}"/>
          </ac:picMkLst>
        </pc:picChg>
      </pc:sldChg>
      <pc:sldChg chg="addSp modSp add mod">
        <pc:chgData name="Mandolin Brown" userId="e3075e63024b3524" providerId="LiveId" clId="{2AC8C14A-2AE1-7648-BFCE-807047944B8C}" dt="2023-04-04T06:33:30.300" v="10145" actId="20577"/>
        <pc:sldMkLst>
          <pc:docMk/>
          <pc:sldMk cId="3162247216" sldId="321"/>
        </pc:sldMkLst>
        <pc:spChg chg="mod">
          <ac:chgData name="Mandolin Brown" userId="e3075e63024b3524" providerId="LiveId" clId="{2AC8C14A-2AE1-7648-BFCE-807047944B8C}" dt="2023-04-04T04:29:54.462" v="9703" actId="20577"/>
          <ac:spMkLst>
            <pc:docMk/>
            <pc:sldMk cId="3162247216" sldId="321"/>
            <ac:spMk id="2" creationId="{098FC7E4-C301-4844-86F2-A1CC6D5BEA80}"/>
          </ac:spMkLst>
        </pc:spChg>
        <pc:spChg chg="mod">
          <ac:chgData name="Mandolin Brown" userId="e3075e63024b3524" providerId="LiveId" clId="{2AC8C14A-2AE1-7648-BFCE-807047944B8C}" dt="2023-04-04T06:33:30.300" v="10145" actId="20577"/>
          <ac:spMkLst>
            <pc:docMk/>
            <pc:sldMk cId="3162247216" sldId="321"/>
            <ac:spMk id="3" creationId="{01D80403-1D37-964F-9566-67F623109224}"/>
          </ac:spMkLst>
        </pc:spChg>
        <pc:spChg chg="mod">
          <ac:chgData name="Mandolin Brown" userId="e3075e63024b3524" providerId="LiveId" clId="{2AC8C14A-2AE1-7648-BFCE-807047944B8C}" dt="2023-04-04T04:30:11.674" v="9709" actId="14100"/>
          <ac:spMkLst>
            <pc:docMk/>
            <pc:sldMk cId="3162247216" sldId="321"/>
            <ac:spMk id="4" creationId="{15DBEA60-CA6B-2240-9CDB-BD20343148D5}"/>
          </ac:spMkLst>
        </pc:spChg>
        <pc:picChg chg="add mod">
          <ac:chgData name="Mandolin Brown" userId="e3075e63024b3524" providerId="LiveId" clId="{2AC8C14A-2AE1-7648-BFCE-807047944B8C}" dt="2023-04-02T23:07:52.803" v="5604"/>
          <ac:picMkLst>
            <pc:docMk/>
            <pc:sldMk cId="3162247216" sldId="321"/>
            <ac:picMk id="5" creationId="{350C41E0-40AC-4A4C-9A03-C9BE2EA75FE6}"/>
          </ac:picMkLst>
        </pc:picChg>
      </pc:sldChg>
      <pc:sldChg chg="addSp delSp modSp add mod ord">
        <pc:chgData name="Mandolin Brown" userId="e3075e63024b3524" providerId="LiveId" clId="{2AC8C14A-2AE1-7648-BFCE-807047944B8C}" dt="2023-04-04T06:32:00.484" v="10139" actId="20577"/>
        <pc:sldMkLst>
          <pc:docMk/>
          <pc:sldMk cId="2603599237" sldId="322"/>
        </pc:sldMkLst>
        <pc:spChg chg="mod">
          <ac:chgData name="Mandolin Brown" userId="e3075e63024b3524" providerId="LiveId" clId="{2AC8C14A-2AE1-7648-BFCE-807047944B8C}" dt="2023-03-29T04:10:31.700" v="1510" actId="20577"/>
          <ac:spMkLst>
            <pc:docMk/>
            <pc:sldMk cId="2603599237" sldId="322"/>
            <ac:spMk id="2" creationId="{098FC7E4-C301-4844-86F2-A1CC6D5BEA80}"/>
          </ac:spMkLst>
        </pc:spChg>
        <pc:spChg chg="mod">
          <ac:chgData name="Mandolin Brown" userId="e3075e63024b3524" providerId="LiveId" clId="{2AC8C14A-2AE1-7648-BFCE-807047944B8C}" dt="2023-04-04T06:32:00.484" v="10139" actId="20577"/>
          <ac:spMkLst>
            <pc:docMk/>
            <pc:sldMk cId="2603599237" sldId="322"/>
            <ac:spMk id="3" creationId="{01D80403-1D37-964F-9566-67F623109224}"/>
          </ac:spMkLst>
        </pc:spChg>
        <pc:spChg chg="mod">
          <ac:chgData name="Mandolin Brown" userId="e3075e63024b3524" providerId="LiveId" clId="{2AC8C14A-2AE1-7648-BFCE-807047944B8C}" dt="2023-04-04T04:29:35.145" v="9682" actId="20577"/>
          <ac:spMkLst>
            <pc:docMk/>
            <pc:sldMk cId="2603599237" sldId="322"/>
            <ac:spMk id="4" creationId="{15DBEA60-CA6B-2240-9CDB-BD20343148D5}"/>
          </ac:spMkLst>
        </pc:spChg>
        <pc:picChg chg="add del mod">
          <ac:chgData name="Mandolin Brown" userId="e3075e63024b3524" providerId="LiveId" clId="{2AC8C14A-2AE1-7648-BFCE-807047944B8C}" dt="2023-04-02T23:07:40.955" v="5602"/>
          <ac:picMkLst>
            <pc:docMk/>
            <pc:sldMk cId="2603599237" sldId="322"/>
            <ac:picMk id="5" creationId="{EE980071-1660-3C4F-A359-BD1A28642B60}"/>
          </ac:picMkLst>
        </pc:picChg>
        <pc:picChg chg="add mod">
          <ac:chgData name="Mandolin Brown" userId="e3075e63024b3524" providerId="LiveId" clId="{2AC8C14A-2AE1-7648-BFCE-807047944B8C}" dt="2023-04-02T23:07:46.403" v="5603"/>
          <ac:picMkLst>
            <pc:docMk/>
            <pc:sldMk cId="2603599237" sldId="322"/>
            <ac:picMk id="6" creationId="{04EC04D3-C833-1C44-8627-4F8F3F3E0F77}"/>
          </ac:picMkLst>
        </pc:picChg>
      </pc:sldChg>
      <pc:sldChg chg="addSp modSp add mod">
        <pc:chgData name="Mandolin Brown" userId="e3075e63024b3524" providerId="LiveId" clId="{2AC8C14A-2AE1-7648-BFCE-807047944B8C}" dt="2023-04-04T06:35:22.156" v="10178" actId="20577"/>
        <pc:sldMkLst>
          <pc:docMk/>
          <pc:sldMk cId="1037549898" sldId="323"/>
        </pc:sldMkLst>
        <pc:spChg chg="mod">
          <ac:chgData name="Mandolin Brown" userId="e3075e63024b3524" providerId="LiveId" clId="{2AC8C14A-2AE1-7648-BFCE-807047944B8C}" dt="2023-03-29T04:20:21.110" v="1917" actId="20577"/>
          <ac:spMkLst>
            <pc:docMk/>
            <pc:sldMk cId="1037549898" sldId="323"/>
            <ac:spMk id="2" creationId="{098FC7E4-C301-4844-86F2-A1CC6D5BEA80}"/>
          </ac:spMkLst>
        </pc:spChg>
        <pc:spChg chg="mod">
          <ac:chgData name="Mandolin Brown" userId="e3075e63024b3524" providerId="LiveId" clId="{2AC8C14A-2AE1-7648-BFCE-807047944B8C}" dt="2023-04-04T06:35:22.156" v="10178" actId="20577"/>
          <ac:spMkLst>
            <pc:docMk/>
            <pc:sldMk cId="1037549898" sldId="323"/>
            <ac:spMk id="3" creationId="{01D80403-1D37-964F-9566-67F623109224}"/>
          </ac:spMkLst>
        </pc:spChg>
        <pc:spChg chg="mod">
          <ac:chgData name="Mandolin Brown" userId="e3075e63024b3524" providerId="LiveId" clId="{2AC8C14A-2AE1-7648-BFCE-807047944B8C}" dt="2023-04-04T04:30:40.727" v="9715" actId="20577"/>
          <ac:spMkLst>
            <pc:docMk/>
            <pc:sldMk cId="1037549898" sldId="323"/>
            <ac:spMk id="4" creationId="{15DBEA60-CA6B-2240-9CDB-BD20343148D5}"/>
          </ac:spMkLst>
        </pc:spChg>
        <pc:picChg chg="add mod">
          <ac:chgData name="Mandolin Brown" userId="e3075e63024b3524" providerId="LiveId" clId="{2AC8C14A-2AE1-7648-BFCE-807047944B8C}" dt="2023-04-02T23:07:54.764" v="5605"/>
          <ac:picMkLst>
            <pc:docMk/>
            <pc:sldMk cId="1037549898" sldId="323"/>
            <ac:picMk id="5" creationId="{3D317442-0B27-1140-8938-BA80896DC63E}"/>
          </ac:picMkLst>
        </pc:picChg>
      </pc:sldChg>
      <pc:sldChg chg="addSp modSp add mod">
        <pc:chgData name="Mandolin Brown" userId="e3075e63024b3524" providerId="LiveId" clId="{2AC8C14A-2AE1-7648-BFCE-807047944B8C}" dt="2023-04-04T04:43:17.809" v="9812" actId="20577"/>
        <pc:sldMkLst>
          <pc:docMk/>
          <pc:sldMk cId="647375894" sldId="324"/>
        </pc:sldMkLst>
        <pc:spChg chg="mod">
          <ac:chgData name="Mandolin Brown" userId="e3075e63024b3524" providerId="LiveId" clId="{2AC8C14A-2AE1-7648-BFCE-807047944B8C}" dt="2023-04-03T04:20:40.622" v="7938" actId="20577"/>
          <ac:spMkLst>
            <pc:docMk/>
            <pc:sldMk cId="647375894" sldId="324"/>
            <ac:spMk id="2" creationId="{098FC7E4-C301-4844-86F2-A1CC6D5BEA80}"/>
          </ac:spMkLst>
        </pc:spChg>
        <pc:spChg chg="mod">
          <ac:chgData name="Mandolin Brown" userId="e3075e63024b3524" providerId="LiveId" clId="{2AC8C14A-2AE1-7648-BFCE-807047944B8C}" dt="2023-04-03T05:09:43.460" v="8229" actId="20577"/>
          <ac:spMkLst>
            <pc:docMk/>
            <pc:sldMk cId="647375894" sldId="324"/>
            <ac:spMk id="3" creationId="{01D80403-1D37-964F-9566-67F623109224}"/>
          </ac:spMkLst>
        </pc:spChg>
        <pc:spChg chg="mod">
          <ac:chgData name="Mandolin Brown" userId="e3075e63024b3524" providerId="LiveId" clId="{2AC8C14A-2AE1-7648-BFCE-807047944B8C}" dt="2023-04-04T04:43:17.809" v="9812" actId="20577"/>
          <ac:spMkLst>
            <pc:docMk/>
            <pc:sldMk cId="647375894" sldId="324"/>
            <ac:spMk id="4" creationId="{15DBEA60-CA6B-2240-9CDB-BD20343148D5}"/>
          </ac:spMkLst>
        </pc:spChg>
        <pc:spChg chg="add mod">
          <ac:chgData name="Mandolin Brown" userId="e3075e63024b3524" providerId="LiveId" clId="{2AC8C14A-2AE1-7648-BFCE-807047944B8C}" dt="2023-04-03T05:43:37.748" v="8503" actId="1076"/>
          <ac:spMkLst>
            <pc:docMk/>
            <pc:sldMk cId="647375894" sldId="324"/>
            <ac:spMk id="9" creationId="{E337D9FB-988F-CE46-9583-68B80C7815A1}"/>
          </ac:spMkLst>
        </pc:spChg>
        <pc:spChg chg="add mod">
          <ac:chgData name="Mandolin Brown" userId="e3075e63024b3524" providerId="LiveId" clId="{2AC8C14A-2AE1-7648-BFCE-807047944B8C}" dt="2023-04-03T05:43:31.527" v="8501" actId="1076"/>
          <ac:spMkLst>
            <pc:docMk/>
            <pc:sldMk cId="647375894" sldId="324"/>
            <ac:spMk id="10" creationId="{76ECAD19-3F89-EA43-AFD3-8949E0835929}"/>
          </ac:spMkLst>
        </pc:spChg>
        <pc:picChg chg="add mod">
          <ac:chgData name="Mandolin Brown" userId="e3075e63024b3524" providerId="LiveId" clId="{2AC8C14A-2AE1-7648-BFCE-807047944B8C}" dt="2023-04-03T02:31:39.427" v="7067"/>
          <ac:picMkLst>
            <pc:docMk/>
            <pc:sldMk cId="647375894" sldId="324"/>
            <ac:picMk id="5" creationId="{BC725E89-6E1C-A14C-ACCE-C5F3DDB0A2B4}"/>
          </ac:picMkLst>
        </pc:picChg>
        <pc:picChg chg="add mod">
          <ac:chgData name="Mandolin Brown" userId="e3075e63024b3524" providerId="LiveId" clId="{2AC8C14A-2AE1-7648-BFCE-807047944B8C}" dt="2023-04-03T05:43:34.156" v="8502" actId="1076"/>
          <ac:picMkLst>
            <pc:docMk/>
            <pc:sldMk cId="647375894" sldId="324"/>
            <ac:picMk id="6" creationId="{50237A05-1CF7-EB4C-ABF3-6566F8EFD09A}"/>
          </ac:picMkLst>
        </pc:picChg>
        <pc:picChg chg="add mod">
          <ac:chgData name="Mandolin Brown" userId="e3075e63024b3524" providerId="LiveId" clId="{2AC8C14A-2AE1-7648-BFCE-807047944B8C}" dt="2023-04-03T05:43:27.373" v="8500" actId="1076"/>
          <ac:picMkLst>
            <pc:docMk/>
            <pc:sldMk cId="647375894" sldId="324"/>
            <ac:picMk id="8" creationId="{946FCD8E-F914-154D-BD93-B1108B17E930}"/>
          </ac:picMkLst>
        </pc:picChg>
      </pc:sldChg>
      <pc:sldChg chg="addSp delSp modSp add mod modClrScheme chgLayout">
        <pc:chgData name="Mandolin Brown" userId="e3075e63024b3524" providerId="LiveId" clId="{2AC8C14A-2AE1-7648-BFCE-807047944B8C}" dt="2023-04-04T06:45:32.046" v="10409" actId="15"/>
        <pc:sldMkLst>
          <pc:docMk/>
          <pc:sldMk cId="4238419517" sldId="325"/>
        </pc:sldMkLst>
        <pc:spChg chg="mod">
          <ac:chgData name="Mandolin Brown" userId="e3075e63024b3524" providerId="LiveId" clId="{2AC8C14A-2AE1-7648-BFCE-807047944B8C}" dt="2023-04-02T23:11:28.635" v="5689" actId="1076"/>
          <ac:spMkLst>
            <pc:docMk/>
            <pc:sldMk cId="4238419517" sldId="325"/>
            <ac:spMk id="2" creationId="{098FC7E4-C301-4844-86F2-A1CC6D5BEA80}"/>
          </ac:spMkLst>
        </pc:spChg>
        <pc:spChg chg="add del mod">
          <ac:chgData name="Mandolin Brown" userId="e3075e63024b3524" providerId="LiveId" clId="{2AC8C14A-2AE1-7648-BFCE-807047944B8C}" dt="2023-04-04T06:45:32.046" v="10409" actId="15"/>
          <ac:spMkLst>
            <pc:docMk/>
            <pc:sldMk cId="4238419517" sldId="325"/>
            <ac:spMk id="3" creationId="{01D80403-1D37-964F-9566-67F623109224}"/>
          </ac:spMkLst>
        </pc:spChg>
        <pc:spChg chg="del mod">
          <ac:chgData name="Mandolin Brown" userId="e3075e63024b3524" providerId="LiveId" clId="{2AC8C14A-2AE1-7648-BFCE-807047944B8C}" dt="2023-04-04T04:42:18.537" v="9785" actId="478"/>
          <ac:spMkLst>
            <pc:docMk/>
            <pc:sldMk cId="4238419517" sldId="325"/>
            <ac:spMk id="4" creationId="{15DBEA60-CA6B-2240-9CDB-BD20343148D5}"/>
          </ac:spMkLst>
        </pc:spChg>
        <pc:spChg chg="add mod">
          <ac:chgData name="Mandolin Brown" userId="e3075e63024b3524" providerId="LiveId" clId="{2AC8C14A-2AE1-7648-BFCE-807047944B8C}" dt="2023-04-03T04:45:46.416" v="8097" actId="1076"/>
          <ac:spMkLst>
            <pc:docMk/>
            <pc:sldMk cId="4238419517" sldId="325"/>
            <ac:spMk id="5" creationId="{115EE3F9-02F0-D148-9643-D2979ED522FD}"/>
          </ac:spMkLst>
        </pc:spChg>
        <pc:spChg chg="add del mod">
          <ac:chgData name="Mandolin Brown" userId="e3075e63024b3524" providerId="LiveId" clId="{2AC8C14A-2AE1-7648-BFCE-807047944B8C}" dt="2023-04-03T01:26:50.331" v="5990" actId="478"/>
          <ac:spMkLst>
            <pc:docMk/>
            <pc:sldMk cId="4238419517" sldId="325"/>
            <ac:spMk id="7" creationId="{09C40609-3917-5240-A000-E08D11F7F436}"/>
          </ac:spMkLst>
        </pc:spChg>
        <pc:spChg chg="add mod">
          <ac:chgData name="Mandolin Brown" userId="e3075e63024b3524" providerId="LiveId" clId="{2AC8C14A-2AE1-7648-BFCE-807047944B8C}" dt="2023-04-04T04:51:27.314" v="9843" actId="20577"/>
          <ac:spMkLst>
            <pc:docMk/>
            <pc:sldMk cId="4238419517" sldId="325"/>
            <ac:spMk id="10" creationId="{CDE750AF-85B6-3D47-B06F-09A2A7A8242C}"/>
          </ac:spMkLst>
        </pc:spChg>
        <pc:spChg chg="add mod">
          <ac:chgData name="Mandolin Brown" userId="e3075e63024b3524" providerId="LiveId" clId="{2AC8C14A-2AE1-7648-BFCE-807047944B8C}" dt="2023-04-03T01:29:04.285" v="6115" actId="113"/>
          <ac:spMkLst>
            <pc:docMk/>
            <pc:sldMk cId="4238419517" sldId="325"/>
            <ac:spMk id="12" creationId="{EAC527C5-BCE7-7D4C-96C7-3E6F493093AD}"/>
          </ac:spMkLst>
        </pc:spChg>
        <pc:picChg chg="add mod">
          <ac:chgData name="Mandolin Brown" userId="e3075e63024b3524" providerId="LiveId" clId="{2AC8C14A-2AE1-7648-BFCE-807047944B8C}" dt="2023-04-02T23:08:31.485" v="5609"/>
          <ac:picMkLst>
            <pc:docMk/>
            <pc:sldMk cId="4238419517" sldId="325"/>
            <ac:picMk id="8" creationId="{BAD4436A-6C73-D842-9E5E-CE0A0555801A}"/>
          </ac:picMkLst>
        </pc:picChg>
        <pc:picChg chg="add del mod">
          <ac:chgData name="Mandolin Brown" userId="e3075e63024b3524" providerId="LiveId" clId="{2AC8C14A-2AE1-7648-BFCE-807047944B8C}" dt="2023-04-02T23:09:42.421" v="5652"/>
          <ac:picMkLst>
            <pc:docMk/>
            <pc:sldMk cId="4238419517" sldId="325"/>
            <ac:picMk id="10" creationId="{8E2999A4-7AEE-2544-AB64-E555001C2B78}"/>
          </ac:picMkLst>
        </pc:picChg>
        <pc:picChg chg="add del mod">
          <ac:chgData name="Mandolin Brown" userId="e3075e63024b3524" providerId="LiveId" clId="{2AC8C14A-2AE1-7648-BFCE-807047944B8C}" dt="2023-04-02T23:09:45.032" v="5654"/>
          <ac:picMkLst>
            <pc:docMk/>
            <pc:sldMk cId="4238419517" sldId="325"/>
            <ac:picMk id="11" creationId="{E5388EC9-D802-3E4D-96F9-92D4A205FFA7}"/>
          </ac:picMkLst>
        </pc:picChg>
        <pc:picChg chg="add mod">
          <ac:chgData name="Mandolin Brown" userId="e3075e63024b3524" providerId="LiveId" clId="{2AC8C14A-2AE1-7648-BFCE-807047944B8C}" dt="2023-04-03T07:02:51.515" v="9042" actId="1036"/>
          <ac:picMkLst>
            <pc:docMk/>
            <pc:sldMk cId="4238419517" sldId="325"/>
            <ac:picMk id="1026" creationId="{72617EC6-F4DB-5645-9CB5-1FBDA50A2663}"/>
          </ac:picMkLst>
        </pc:picChg>
        <pc:picChg chg="add del mod">
          <ac:chgData name="Mandolin Brown" userId="e3075e63024b3524" providerId="LiveId" clId="{2AC8C14A-2AE1-7648-BFCE-807047944B8C}" dt="2023-04-02T22:35:48.386" v="5433" actId="478"/>
          <ac:picMkLst>
            <pc:docMk/>
            <pc:sldMk cId="4238419517" sldId="325"/>
            <ac:picMk id="1028" creationId="{F3156D6D-5697-5D49-9FA4-FAC1E8AF4B6E}"/>
          </ac:picMkLst>
        </pc:picChg>
        <pc:picChg chg="add mod">
          <ac:chgData name="Mandolin Brown" userId="e3075e63024b3524" providerId="LiveId" clId="{2AC8C14A-2AE1-7648-BFCE-807047944B8C}" dt="2023-04-02T23:11:08.364" v="5686" actId="1076"/>
          <ac:picMkLst>
            <pc:docMk/>
            <pc:sldMk cId="4238419517" sldId="325"/>
            <ac:picMk id="1030" creationId="{6E6FB8E4-5B1B-C544-9030-DF6E4A397A5A}"/>
          </ac:picMkLst>
        </pc:picChg>
      </pc:sldChg>
      <pc:sldChg chg="addSp delSp modSp add del mod">
        <pc:chgData name="Mandolin Brown" userId="e3075e63024b3524" providerId="LiveId" clId="{2AC8C14A-2AE1-7648-BFCE-807047944B8C}" dt="2023-04-03T06:13:09.387" v="8585" actId="2696"/>
        <pc:sldMkLst>
          <pc:docMk/>
          <pc:sldMk cId="1895537333" sldId="326"/>
        </pc:sldMkLst>
        <pc:spChg chg="mod">
          <ac:chgData name="Mandolin Brown" userId="e3075e63024b3524" providerId="LiveId" clId="{2AC8C14A-2AE1-7648-BFCE-807047944B8C}" dt="2023-04-03T02:37:08.639" v="7454" actId="20577"/>
          <ac:spMkLst>
            <pc:docMk/>
            <pc:sldMk cId="1895537333" sldId="326"/>
            <ac:spMk id="2" creationId="{098FC7E4-C301-4844-86F2-A1CC6D5BEA80}"/>
          </ac:spMkLst>
        </pc:spChg>
        <pc:spChg chg="mod">
          <ac:chgData name="Mandolin Brown" userId="e3075e63024b3524" providerId="LiveId" clId="{2AC8C14A-2AE1-7648-BFCE-807047944B8C}" dt="2023-04-03T06:08:27.772" v="8584" actId="20577"/>
          <ac:spMkLst>
            <pc:docMk/>
            <pc:sldMk cId="1895537333" sldId="326"/>
            <ac:spMk id="3" creationId="{01D80403-1D37-964F-9566-67F623109224}"/>
          </ac:spMkLst>
        </pc:spChg>
        <pc:spChg chg="add mod">
          <ac:chgData name="Mandolin Brown" userId="e3075e63024b3524" providerId="LiveId" clId="{2AC8C14A-2AE1-7648-BFCE-807047944B8C}" dt="2023-04-03T02:34:38.789" v="7327" actId="13926"/>
          <ac:spMkLst>
            <pc:docMk/>
            <pc:sldMk cId="1895537333" sldId="326"/>
            <ac:spMk id="5" creationId="{5FE75FC4-280D-4444-B6B9-CD5B757FC36A}"/>
          </ac:spMkLst>
        </pc:spChg>
        <pc:picChg chg="add mod">
          <ac:chgData name="Mandolin Brown" userId="e3075e63024b3524" providerId="LiveId" clId="{2AC8C14A-2AE1-7648-BFCE-807047944B8C}" dt="2023-04-03T02:31:58.668" v="7082"/>
          <ac:picMkLst>
            <pc:docMk/>
            <pc:sldMk cId="1895537333" sldId="326"/>
            <ac:picMk id="6" creationId="{527FF2F0-4202-C147-9FCC-E4BB36868394}"/>
          </ac:picMkLst>
        </pc:picChg>
        <pc:picChg chg="del mod">
          <ac:chgData name="Mandolin Brown" userId="e3075e63024b3524" providerId="LiveId" clId="{2AC8C14A-2AE1-7648-BFCE-807047944B8C}" dt="2023-04-03T02:17:09.997" v="6787" actId="478"/>
          <ac:picMkLst>
            <pc:docMk/>
            <pc:sldMk cId="1895537333" sldId="326"/>
            <ac:picMk id="7" creationId="{5FA308B8-BA42-426E-89DA-2A6228AF6585}"/>
          </ac:picMkLst>
        </pc:picChg>
      </pc:sldChg>
      <pc:sldChg chg="addSp modSp add mod">
        <pc:chgData name="Mandolin Brown" userId="e3075e63024b3524" providerId="LiveId" clId="{2AC8C14A-2AE1-7648-BFCE-807047944B8C}" dt="2023-04-03T06:13:43.601" v="8593" actId="20577"/>
        <pc:sldMkLst>
          <pc:docMk/>
          <pc:sldMk cId="747054122" sldId="327"/>
        </pc:sldMkLst>
        <pc:spChg chg="mod">
          <ac:chgData name="Mandolin Brown" userId="e3075e63024b3524" providerId="LiveId" clId="{2AC8C14A-2AE1-7648-BFCE-807047944B8C}" dt="2023-04-03T06:13:43.601" v="8593" actId="20577"/>
          <ac:spMkLst>
            <pc:docMk/>
            <pc:sldMk cId="747054122" sldId="327"/>
            <ac:spMk id="2" creationId="{098FC7E4-C301-4844-86F2-A1CC6D5BEA80}"/>
          </ac:spMkLst>
        </pc:spChg>
        <pc:spChg chg="mod">
          <ac:chgData name="Mandolin Brown" userId="e3075e63024b3524" providerId="LiveId" clId="{2AC8C14A-2AE1-7648-BFCE-807047944B8C}" dt="2023-03-29T06:57:29.268" v="4247" actId="20577"/>
          <ac:spMkLst>
            <pc:docMk/>
            <pc:sldMk cId="747054122" sldId="327"/>
            <ac:spMk id="3" creationId="{01D80403-1D37-964F-9566-67F623109224}"/>
          </ac:spMkLst>
        </pc:spChg>
        <pc:picChg chg="add mod">
          <ac:chgData name="Mandolin Brown" userId="e3075e63024b3524" providerId="LiveId" clId="{2AC8C14A-2AE1-7648-BFCE-807047944B8C}" dt="2023-04-03T02:59:59.189" v="7864"/>
          <ac:picMkLst>
            <pc:docMk/>
            <pc:sldMk cId="747054122" sldId="327"/>
            <ac:picMk id="5" creationId="{9D855149-38C9-DC42-B66C-972AD6C143A7}"/>
          </ac:picMkLst>
        </pc:picChg>
      </pc:sldChg>
      <pc:sldChg chg="addSp delSp modSp add del mod ord">
        <pc:chgData name="Mandolin Brown" userId="e3075e63024b3524" providerId="LiveId" clId="{2AC8C14A-2AE1-7648-BFCE-807047944B8C}" dt="2023-04-03T06:20:21.885" v="8700" actId="2696"/>
        <pc:sldMkLst>
          <pc:docMk/>
          <pc:sldMk cId="2334624968" sldId="328"/>
        </pc:sldMkLst>
        <pc:spChg chg="mod">
          <ac:chgData name="Mandolin Brown" userId="e3075e63024b3524" providerId="LiveId" clId="{2AC8C14A-2AE1-7648-BFCE-807047944B8C}" dt="2023-04-03T06:14:52.877" v="8605" actId="20577"/>
          <ac:spMkLst>
            <pc:docMk/>
            <pc:sldMk cId="2334624968" sldId="328"/>
            <ac:spMk id="2" creationId="{098FC7E4-C301-4844-86F2-A1CC6D5BEA80}"/>
          </ac:spMkLst>
        </pc:spChg>
        <pc:spChg chg="del mod">
          <ac:chgData name="Mandolin Brown" userId="e3075e63024b3524" providerId="LiveId" clId="{2AC8C14A-2AE1-7648-BFCE-807047944B8C}" dt="2023-04-03T06:14:54.985" v="8606" actId="478"/>
          <ac:spMkLst>
            <pc:docMk/>
            <pc:sldMk cId="2334624968" sldId="328"/>
            <ac:spMk id="3" creationId="{01D80403-1D37-964F-9566-67F623109224}"/>
          </ac:spMkLst>
        </pc:spChg>
        <pc:spChg chg="add del mod">
          <ac:chgData name="Mandolin Brown" userId="e3075e63024b3524" providerId="LiveId" clId="{2AC8C14A-2AE1-7648-BFCE-807047944B8C}" dt="2023-04-03T06:15:44.165" v="8613" actId="478"/>
          <ac:spMkLst>
            <pc:docMk/>
            <pc:sldMk cId="2334624968" sldId="328"/>
            <ac:spMk id="5" creationId="{1CAC307B-F719-8446-8854-F19DE5506BB6}"/>
          </ac:spMkLst>
        </pc:spChg>
        <pc:spChg chg="add del mod">
          <ac:chgData name="Mandolin Brown" userId="e3075e63024b3524" providerId="LiveId" clId="{2AC8C14A-2AE1-7648-BFCE-807047944B8C}" dt="2023-04-03T06:16:59.026" v="8641"/>
          <ac:spMkLst>
            <pc:docMk/>
            <pc:sldMk cId="2334624968" sldId="328"/>
            <ac:spMk id="8" creationId="{078E876F-0919-DD40-A39B-F2719AA44A58}"/>
          </ac:spMkLst>
        </pc:spChg>
        <pc:picChg chg="add del mod">
          <ac:chgData name="Mandolin Brown" userId="e3075e63024b3524" providerId="LiveId" clId="{2AC8C14A-2AE1-7648-BFCE-807047944B8C}" dt="2023-04-03T06:20:20.168" v="8699" actId="478"/>
          <ac:picMkLst>
            <pc:docMk/>
            <pc:sldMk cId="2334624968" sldId="328"/>
            <ac:picMk id="6" creationId="{B4ADA2D7-5EE3-024C-9764-F13BA0B4EFBD}"/>
          </ac:picMkLst>
        </pc:picChg>
        <pc:picChg chg="add mod">
          <ac:chgData name="Mandolin Brown" userId="e3075e63024b3524" providerId="LiveId" clId="{2AC8C14A-2AE1-7648-BFCE-807047944B8C}" dt="2023-04-03T02:59:56.035" v="7863"/>
          <ac:picMkLst>
            <pc:docMk/>
            <pc:sldMk cId="2334624968" sldId="328"/>
            <ac:picMk id="7" creationId="{B0709B88-7824-9941-B58C-AAAC590AC586}"/>
          </ac:picMkLst>
        </pc:picChg>
        <pc:picChg chg="del">
          <ac:chgData name="Mandolin Brown" userId="e3075e63024b3524" providerId="LiveId" clId="{2AC8C14A-2AE1-7648-BFCE-807047944B8C}" dt="2023-04-03T06:14:38.133" v="8594" actId="478"/>
          <ac:picMkLst>
            <pc:docMk/>
            <pc:sldMk cId="2334624968" sldId="328"/>
            <ac:picMk id="1032" creationId="{CE85BA95-5A75-6E9C-DCCE-F2738519F916}"/>
          </ac:picMkLst>
        </pc:picChg>
      </pc:sldChg>
      <pc:sldChg chg="addSp modSp add del mod">
        <pc:chgData name="Mandolin Brown" userId="e3075e63024b3524" providerId="LiveId" clId="{2AC8C14A-2AE1-7648-BFCE-807047944B8C}" dt="2023-04-04T06:45:20.932" v="10407" actId="2696"/>
        <pc:sldMkLst>
          <pc:docMk/>
          <pc:sldMk cId="3032151254" sldId="329"/>
        </pc:sldMkLst>
        <pc:spChg chg="mod">
          <ac:chgData name="Mandolin Brown" userId="e3075e63024b3524" providerId="LiveId" clId="{2AC8C14A-2AE1-7648-BFCE-807047944B8C}" dt="2023-04-03T03:00:13.976" v="7882" actId="20577"/>
          <ac:spMkLst>
            <pc:docMk/>
            <pc:sldMk cId="3032151254" sldId="329"/>
            <ac:spMk id="2" creationId="{098FC7E4-C301-4844-86F2-A1CC6D5BEA80}"/>
          </ac:spMkLst>
        </pc:spChg>
        <pc:spChg chg="mod">
          <ac:chgData name="Mandolin Brown" userId="e3075e63024b3524" providerId="LiveId" clId="{2AC8C14A-2AE1-7648-BFCE-807047944B8C}" dt="2023-04-04T06:42:06.774" v="10367" actId="20577"/>
          <ac:spMkLst>
            <pc:docMk/>
            <pc:sldMk cId="3032151254" sldId="329"/>
            <ac:spMk id="3" creationId="{01D80403-1D37-964F-9566-67F623109224}"/>
          </ac:spMkLst>
        </pc:spChg>
        <pc:spChg chg="mod">
          <ac:chgData name="Mandolin Brown" userId="e3075e63024b3524" providerId="LiveId" clId="{2AC8C14A-2AE1-7648-BFCE-807047944B8C}" dt="2023-04-04T04:59:55.749" v="9951" actId="20577"/>
          <ac:spMkLst>
            <pc:docMk/>
            <pc:sldMk cId="3032151254" sldId="329"/>
            <ac:spMk id="4" creationId="{15DBEA60-CA6B-2240-9CDB-BD20343148D5}"/>
          </ac:spMkLst>
        </pc:spChg>
        <pc:picChg chg="add mod">
          <ac:chgData name="Mandolin Brown" userId="e3075e63024b3524" providerId="LiveId" clId="{2AC8C14A-2AE1-7648-BFCE-807047944B8C}" dt="2023-04-03T03:00:01.485" v="7865"/>
          <ac:picMkLst>
            <pc:docMk/>
            <pc:sldMk cId="3032151254" sldId="329"/>
            <ac:picMk id="5" creationId="{8663EF56-84E2-8242-9605-AAD62AFB07EF}"/>
          </ac:picMkLst>
        </pc:picChg>
      </pc:sldChg>
      <pc:sldChg chg="modSp add mod">
        <pc:chgData name="Mandolin Brown" userId="e3075e63024b3524" providerId="LiveId" clId="{2AC8C14A-2AE1-7648-BFCE-807047944B8C}" dt="2023-03-29T07:01:16.010" v="4595" actId="20577"/>
        <pc:sldMkLst>
          <pc:docMk/>
          <pc:sldMk cId="2899644380" sldId="330"/>
        </pc:sldMkLst>
        <pc:spChg chg="mod">
          <ac:chgData name="Mandolin Brown" userId="e3075e63024b3524" providerId="LiveId" clId="{2AC8C14A-2AE1-7648-BFCE-807047944B8C}" dt="2023-03-29T07:01:09.868" v="4591" actId="20577"/>
          <ac:spMkLst>
            <pc:docMk/>
            <pc:sldMk cId="2899644380" sldId="330"/>
            <ac:spMk id="2" creationId="{EE316F37-8075-4C25-5DA0-86EB4904C927}"/>
          </ac:spMkLst>
        </pc:spChg>
        <pc:spChg chg="mod">
          <ac:chgData name="Mandolin Brown" userId="e3075e63024b3524" providerId="LiveId" clId="{2AC8C14A-2AE1-7648-BFCE-807047944B8C}" dt="2023-03-29T07:01:04.528" v="4574" actId="20577"/>
          <ac:spMkLst>
            <pc:docMk/>
            <pc:sldMk cId="2899644380" sldId="330"/>
            <ac:spMk id="3" creationId="{36B343B9-1F98-E1B0-2B53-4757ECF4C9B0}"/>
          </ac:spMkLst>
        </pc:spChg>
        <pc:spChg chg="mod">
          <ac:chgData name="Mandolin Brown" userId="e3075e63024b3524" providerId="LiveId" clId="{2AC8C14A-2AE1-7648-BFCE-807047944B8C}" dt="2023-03-29T07:01:16.010" v="4595" actId="20577"/>
          <ac:spMkLst>
            <pc:docMk/>
            <pc:sldMk cId="2899644380" sldId="330"/>
            <ac:spMk id="7" creationId="{5C2C7391-6270-6741-DA8A-1447D0EC4D69}"/>
          </ac:spMkLst>
        </pc:spChg>
      </pc:sldChg>
      <pc:sldChg chg="addSp modSp add mod">
        <pc:chgData name="Mandolin Brown" userId="e3075e63024b3524" providerId="LiveId" clId="{2AC8C14A-2AE1-7648-BFCE-807047944B8C}" dt="2023-04-04T06:46:12.392" v="10414" actId="14"/>
        <pc:sldMkLst>
          <pc:docMk/>
          <pc:sldMk cId="2095174742" sldId="331"/>
        </pc:sldMkLst>
        <pc:spChg chg="mod">
          <ac:chgData name="Mandolin Brown" userId="e3075e63024b3524" providerId="LiveId" clId="{2AC8C14A-2AE1-7648-BFCE-807047944B8C}" dt="2023-04-03T03:00:37.272" v="7899" actId="20577"/>
          <ac:spMkLst>
            <pc:docMk/>
            <pc:sldMk cId="2095174742" sldId="331"/>
            <ac:spMk id="2" creationId="{098FC7E4-C301-4844-86F2-A1CC6D5BEA80}"/>
          </ac:spMkLst>
        </pc:spChg>
        <pc:spChg chg="mod">
          <ac:chgData name="Mandolin Brown" userId="e3075e63024b3524" providerId="LiveId" clId="{2AC8C14A-2AE1-7648-BFCE-807047944B8C}" dt="2023-04-04T06:46:12.392" v="10414" actId="14"/>
          <ac:spMkLst>
            <pc:docMk/>
            <pc:sldMk cId="2095174742" sldId="331"/>
            <ac:spMk id="3" creationId="{01D80403-1D37-964F-9566-67F623109224}"/>
          </ac:spMkLst>
        </pc:spChg>
        <pc:spChg chg="mod">
          <ac:chgData name="Mandolin Brown" userId="e3075e63024b3524" providerId="LiveId" clId="{2AC8C14A-2AE1-7648-BFCE-807047944B8C}" dt="2023-04-04T05:16:04.986" v="9964" actId="20577"/>
          <ac:spMkLst>
            <pc:docMk/>
            <pc:sldMk cId="2095174742" sldId="331"/>
            <ac:spMk id="4" creationId="{15DBEA60-CA6B-2240-9CDB-BD20343148D5}"/>
          </ac:spMkLst>
        </pc:spChg>
        <pc:picChg chg="add mod">
          <ac:chgData name="Mandolin Brown" userId="e3075e63024b3524" providerId="LiveId" clId="{2AC8C14A-2AE1-7648-BFCE-807047944B8C}" dt="2023-04-03T03:00:18.726" v="7883"/>
          <ac:picMkLst>
            <pc:docMk/>
            <pc:sldMk cId="2095174742" sldId="331"/>
            <ac:picMk id="5" creationId="{450601FC-D4AB-344B-B0D8-3D19DD6911F4}"/>
          </ac:picMkLst>
        </pc:picChg>
      </pc:sldChg>
      <pc:sldChg chg="addSp modSp add mod">
        <pc:chgData name="Mandolin Brown" userId="e3075e63024b3524" providerId="LiveId" clId="{2AC8C14A-2AE1-7648-BFCE-807047944B8C}" dt="2023-04-04T06:54:47.293" v="10500"/>
        <pc:sldMkLst>
          <pc:docMk/>
          <pc:sldMk cId="2624059278" sldId="332"/>
        </pc:sldMkLst>
        <pc:spChg chg="mod">
          <ac:chgData name="Mandolin Brown" userId="e3075e63024b3524" providerId="LiveId" clId="{2AC8C14A-2AE1-7648-BFCE-807047944B8C}" dt="2023-04-03T02:30:15.315" v="7057" actId="20577"/>
          <ac:spMkLst>
            <pc:docMk/>
            <pc:sldMk cId="2624059278" sldId="332"/>
            <ac:spMk id="2" creationId="{098FC7E4-C301-4844-86F2-A1CC6D5BEA80}"/>
          </ac:spMkLst>
        </pc:spChg>
        <pc:spChg chg="mod">
          <ac:chgData name="Mandolin Brown" userId="e3075e63024b3524" providerId="LiveId" clId="{2AC8C14A-2AE1-7648-BFCE-807047944B8C}" dt="2023-04-03T02:30:21.904" v="7058" actId="20577"/>
          <ac:spMkLst>
            <pc:docMk/>
            <pc:sldMk cId="2624059278" sldId="332"/>
            <ac:spMk id="3" creationId="{01D80403-1D37-964F-9566-67F623109224}"/>
          </ac:spMkLst>
        </pc:spChg>
        <pc:spChg chg="mod">
          <ac:chgData name="Mandolin Brown" userId="e3075e63024b3524" providerId="LiveId" clId="{2AC8C14A-2AE1-7648-BFCE-807047944B8C}" dt="2023-04-04T04:53:51.346" v="9897" actId="20577"/>
          <ac:spMkLst>
            <pc:docMk/>
            <pc:sldMk cId="2624059278" sldId="332"/>
            <ac:spMk id="4" creationId="{15DBEA60-CA6B-2240-9CDB-BD20343148D5}"/>
          </ac:spMkLst>
        </pc:spChg>
        <pc:spChg chg="add mod">
          <ac:chgData name="Mandolin Brown" userId="e3075e63024b3524" providerId="LiveId" clId="{2AC8C14A-2AE1-7648-BFCE-807047944B8C}" dt="2023-04-03T20:50:24.724" v="9306" actId="1076"/>
          <ac:spMkLst>
            <pc:docMk/>
            <pc:sldMk cId="2624059278" sldId="332"/>
            <ac:spMk id="13" creationId="{F3263CF2-75C8-8648-B1C1-DA7832CEEDDE}"/>
          </ac:spMkLst>
        </pc:spChg>
        <pc:picChg chg="mod">
          <ac:chgData name="Mandolin Brown" userId="e3075e63024b3524" providerId="LiveId" clId="{2AC8C14A-2AE1-7648-BFCE-807047944B8C}" dt="2023-04-03T20:50:44.557" v="9308" actId="1076"/>
          <ac:picMkLst>
            <pc:docMk/>
            <pc:sldMk cId="2624059278" sldId="332"/>
            <ac:picMk id="5" creationId="{E85C36CC-AB64-E497-7319-22160D9F2B05}"/>
          </ac:picMkLst>
        </pc:picChg>
        <pc:picChg chg="add mod">
          <ac:chgData name="Mandolin Brown" userId="e3075e63024b3524" providerId="LiveId" clId="{2AC8C14A-2AE1-7648-BFCE-807047944B8C}" dt="2023-04-02T00:12:15.087" v="5046" actId="14100"/>
          <ac:picMkLst>
            <pc:docMk/>
            <pc:sldMk cId="2624059278" sldId="332"/>
            <ac:picMk id="6" creationId="{F9DE08B7-28FA-F940-9ABF-39EA6417FD18}"/>
          </ac:picMkLst>
        </pc:picChg>
        <pc:picChg chg="mod">
          <ac:chgData name="Mandolin Brown" userId="e3075e63024b3524" providerId="LiveId" clId="{2AC8C14A-2AE1-7648-BFCE-807047944B8C}" dt="2023-04-04T06:54:45.831" v="10499" actId="1076"/>
          <ac:picMkLst>
            <pc:docMk/>
            <pc:sldMk cId="2624059278" sldId="332"/>
            <ac:picMk id="7" creationId="{D7A1D7AC-8626-2036-89C8-7F040B315CE6}"/>
          </ac:picMkLst>
        </pc:picChg>
        <pc:picChg chg="add mod">
          <ac:chgData name="Mandolin Brown" userId="e3075e63024b3524" providerId="LiveId" clId="{2AC8C14A-2AE1-7648-BFCE-807047944B8C}" dt="2023-04-02T00:12:28.159" v="5049" actId="1076"/>
          <ac:picMkLst>
            <pc:docMk/>
            <pc:sldMk cId="2624059278" sldId="332"/>
            <ac:picMk id="8" creationId="{2DBAFC29-3341-6541-92CB-1630AFF89775}"/>
          </ac:picMkLst>
        </pc:picChg>
        <pc:picChg chg="add mod">
          <ac:chgData name="Mandolin Brown" userId="e3075e63024b3524" providerId="LiveId" clId="{2AC8C14A-2AE1-7648-BFCE-807047944B8C}" dt="2023-04-04T06:54:42.738" v="10498" actId="1076"/>
          <ac:picMkLst>
            <pc:docMk/>
            <pc:sldMk cId="2624059278" sldId="332"/>
            <ac:picMk id="8" creationId="{ACA6714F-1D75-B947-BCA7-E34764C3FB6B}"/>
          </ac:picMkLst>
        </pc:picChg>
        <pc:picChg chg="mod">
          <ac:chgData name="Mandolin Brown" userId="e3075e63024b3524" providerId="LiveId" clId="{2AC8C14A-2AE1-7648-BFCE-807047944B8C}" dt="2023-04-03T20:48:43.426" v="9289" actId="1076"/>
          <ac:picMkLst>
            <pc:docMk/>
            <pc:sldMk cId="2624059278" sldId="332"/>
            <ac:picMk id="9" creationId="{7BADD163-A9AD-8C4A-908B-206B1751EF84}"/>
          </ac:picMkLst>
        </pc:picChg>
        <pc:picChg chg="add mod">
          <ac:chgData name="Mandolin Brown" userId="e3075e63024b3524" providerId="LiveId" clId="{2AC8C14A-2AE1-7648-BFCE-807047944B8C}" dt="2023-04-03T20:50:44.557" v="9308" actId="1076"/>
          <ac:picMkLst>
            <pc:docMk/>
            <pc:sldMk cId="2624059278" sldId="332"/>
            <ac:picMk id="10" creationId="{F25A6F0F-C6D5-7648-AB88-F528D81D1DDA}"/>
          </ac:picMkLst>
        </pc:picChg>
        <pc:picChg chg="mod">
          <ac:chgData name="Mandolin Brown" userId="e3075e63024b3524" providerId="LiveId" clId="{2AC8C14A-2AE1-7648-BFCE-807047944B8C}" dt="2023-04-03T20:50:44.557" v="9308" actId="1076"/>
          <ac:picMkLst>
            <pc:docMk/>
            <pc:sldMk cId="2624059278" sldId="332"/>
            <ac:picMk id="11" creationId="{0904B4FD-7666-50BF-93F1-DB6E36059170}"/>
          </ac:picMkLst>
        </pc:picChg>
        <pc:picChg chg="add mod">
          <ac:chgData name="Mandolin Brown" userId="e3075e63024b3524" providerId="LiveId" clId="{2AC8C14A-2AE1-7648-BFCE-807047944B8C}" dt="2023-04-02T00:13:15.625" v="5058" actId="1076"/>
          <ac:picMkLst>
            <pc:docMk/>
            <pc:sldMk cId="2624059278" sldId="332"/>
            <ac:picMk id="12" creationId="{171903E3-99BF-964B-AE86-63F42602B7C2}"/>
          </ac:picMkLst>
        </pc:picChg>
        <pc:picChg chg="add mod">
          <ac:chgData name="Mandolin Brown" userId="e3075e63024b3524" providerId="LiveId" clId="{2AC8C14A-2AE1-7648-BFCE-807047944B8C}" dt="2023-04-04T06:54:47.293" v="10500"/>
          <ac:picMkLst>
            <pc:docMk/>
            <pc:sldMk cId="2624059278" sldId="332"/>
            <ac:picMk id="12" creationId="{4129C04C-9F3C-A448-87B3-9BC8C526291A}"/>
          </ac:picMkLst>
        </pc:picChg>
      </pc:sldChg>
      <pc:sldChg chg="modSp add del mod">
        <pc:chgData name="Mandolin Brown" userId="e3075e63024b3524" providerId="LiveId" clId="{2AC8C14A-2AE1-7648-BFCE-807047944B8C}" dt="2023-04-03T06:52:12.826" v="8943" actId="2696"/>
        <pc:sldMkLst>
          <pc:docMk/>
          <pc:sldMk cId="4240745582" sldId="333"/>
        </pc:sldMkLst>
        <pc:spChg chg="mod">
          <ac:chgData name="Mandolin Brown" userId="e3075e63024b3524" providerId="LiveId" clId="{2AC8C14A-2AE1-7648-BFCE-807047944B8C}" dt="2023-04-03T02:59:30.828" v="7862" actId="20577"/>
          <ac:spMkLst>
            <pc:docMk/>
            <pc:sldMk cId="4240745582" sldId="333"/>
            <ac:spMk id="3" creationId="{01D80403-1D37-964F-9566-67F623109224}"/>
          </ac:spMkLst>
        </pc:spChg>
      </pc:sldChg>
      <pc:sldChg chg="addSp delSp modSp add del mod">
        <pc:chgData name="Mandolin Brown" userId="e3075e63024b3524" providerId="LiveId" clId="{2AC8C14A-2AE1-7648-BFCE-807047944B8C}" dt="2023-04-04T07:17:21.083" v="10875" actId="2696"/>
        <pc:sldMkLst>
          <pc:docMk/>
          <pc:sldMk cId="3818941096" sldId="334"/>
        </pc:sldMkLst>
        <pc:spChg chg="mod">
          <ac:chgData name="Mandolin Brown" userId="e3075e63024b3524" providerId="LiveId" clId="{2AC8C14A-2AE1-7648-BFCE-807047944B8C}" dt="2023-04-03T01:24:50.465" v="5917" actId="20577"/>
          <ac:spMkLst>
            <pc:docMk/>
            <pc:sldMk cId="3818941096" sldId="334"/>
            <ac:spMk id="2" creationId="{EE316F37-8075-4C25-5DA0-86EB4904C927}"/>
          </ac:spMkLst>
        </pc:spChg>
        <pc:spChg chg="mod">
          <ac:chgData name="Mandolin Brown" userId="e3075e63024b3524" providerId="LiveId" clId="{2AC8C14A-2AE1-7648-BFCE-807047944B8C}" dt="2023-04-04T05:44:22.204" v="10122" actId="20577"/>
          <ac:spMkLst>
            <pc:docMk/>
            <pc:sldMk cId="3818941096" sldId="334"/>
            <ac:spMk id="3" creationId="{36B343B9-1F98-E1B0-2B53-4757ECF4C9B0}"/>
          </ac:spMkLst>
        </pc:spChg>
        <pc:picChg chg="add del mod">
          <ac:chgData name="Mandolin Brown" userId="e3075e63024b3524" providerId="LiveId" clId="{2AC8C14A-2AE1-7648-BFCE-807047944B8C}" dt="2023-04-03T02:17:29.714" v="6791" actId="478"/>
          <ac:picMkLst>
            <pc:docMk/>
            <pc:sldMk cId="3818941096" sldId="334"/>
            <ac:picMk id="5" creationId="{BE1F4A05-4991-F34E-A3D6-510A0D8EA95F}"/>
          </ac:picMkLst>
        </pc:picChg>
      </pc:sldChg>
      <pc:sldChg chg="addSp delSp modSp add mod">
        <pc:chgData name="Mandolin Brown" userId="e3075e63024b3524" providerId="LiveId" clId="{2AC8C14A-2AE1-7648-BFCE-807047944B8C}" dt="2023-04-04T07:17:07.567" v="10874" actId="14100"/>
        <pc:sldMkLst>
          <pc:docMk/>
          <pc:sldMk cId="883611451" sldId="335"/>
        </pc:sldMkLst>
        <pc:spChg chg="del mod">
          <ac:chgData name="Mandolin Brown" userId="e3075e63024b3524" providerId="LiveId" clId="{2AC8C14A-2AE1-7648-BFCE-807047944B8C}" dt="2023-04-03T02:17:37.648" v="6794" actId="478"/>
          <ac:spMkLst>
            <pc:docMk/>
            <pc:sldMk cId="883611451" sldId="335"/>
            <ac:spMk id="3" creationId="{36B343B9-1F98-E1B0-2B53-4757ECF4C9B0}"/>
          </ac:spMkLst>
        </pc:spChg>
        <pc:spChg chg="add del mod">
          <ac:chgData name="Mandolin Brown" userId="e3075e63024b3524" providerId="LiveId" clId="{2AC8C14A-2AE1-7648-BFCE-807047944B8C}" dt="2023-04-03T02:21:37.278" v="6941" actId="478"/>
          <ac:spMkLst>
            <pc:docMk/>
            <pc:sldMk cId="883611451" sldId="335"/>
            <ac:spMk id="4" creationId="{8C4A84C4-A3EE-7A4D-9EFF-98F9F206281E}"/>
          </ac:spMkLst>
        </pc:spChg>
        <pc:spChg chg="add mod">
          <ac:chgData name="Mandolin Brown" userId="e3075e63024b3524" providerId="LiveId" clId="{2AC8C14A-2AE1-7648-BFCE-807047944B8C}" dt="2023-04-04T07:17:07.567" v="10874" actId="14100"/>
          <ac:spMkLst>
            <pc:docMk/>
            <pc:sldMk cId="883611451" sldId="335"/>
            <ac:spMk id="9" creationId="{11EC4304-FCA8-1843-B9EE-4394650EFA30}"/>
          </ac:spMkLst>
        </pc:spChg>
        <pc:spChg chg="add mod">
          <ac:chgData name="Mandolin Brown" userId="e3075e63024b3524" providerId="LiveId" clId="{2AC8C14A-2AE1-7648-BFCE-807047944B8C}" dt="2023-04-04T07:16:57.809" v="10872" actId="14100"/>
          <ac:spMkLst>
            <pc:docMk/>
            <pc:sldMk cId="883611451" sldId="335"/>
            <ac:spMk id="12" creationId="{DDF1D40C-81D4-144F-B9C3-218DD24F08A8}"/>
          </ac:spMkLst>
        </pc:spChg>
        <pc:picChg chg="add del mod">
          <ac:chgData name="Mandolin Brown" userId="e3075e63024b3524" providerId="LiveId" clId="{2AC8C14A-2AE1-7648-BFCE-807047944B8C}" dt="2023-04-04T07:12:58.896" v="10802" actId="478"/>
          <ac:picMkLst>
            <pc:docMk/>
            <pc:sldMk cId="883611451" sldId="335"/>
            <ac:picMk id="4" creationId="{284A8093-E797-0348-A450-C0D3BE330EDC}"/>
          </ac:picMkLst>
        </pc:picChg>
        <pc:picChg chg="add del mod">
          <ac:chgData name="Mandolin Brown" userId="e3075e63024b3524" providerId="LiveId" clId="{2AC8C14A-2AE1-7648-BFCE-807047944B8C}" dt="2023-04-03T02:21:34.538" v="6939" actId="478"/>
          <ac:picMkLst>
            <pc:docMk/>
            <pc:sldMk cId="883611451" sldId="335"/>
            <ac:picMk id="5" creationId="{BE1F4A05-4991-F34E-A3D6-510A0D8EA95F}"/>
          </ac:picMkLst>
        </pc:picChg>
        <pc:picChg chg="add mod modCrop">
          <ac:chgData name="Mandolin Brown" userId="e3075e63024b3524" providerId="LiveId" clId="{2AC8C14A-2AE1-7648-BFCE-807047944B8C}" dt="2023-04-04T07:15:09.234" v="10816" actId="208"/>
          <ac:picMkLst>
            <pc:docMk/>
            <pc:sldMk cId="883611451" sldId="335"/>
            <ac:picMk id="6" creationId="{7978783B-D64C-B649-995E-BEF84A56D638}"/>
          </ac:picMkLst>
        </pc:picChg>
        <pc:picChg chg="add mod">
          <ac:chgData name="Mandolin Brown" userId="e3075e63024b3524" providerId="LiveId" clId="{2AC8C14A-2AE1-7648-BFCE-807047944B8C}" dt="2023-04-04T07:09:10.131" v="10794" actId="1076"/>
          <ac:picMkLst>
            <pc:docMk/>
            <pc:sldMk cId="883611451" sldId="335"/>
            <ac:picMk id="8" creationId="{2CEAD516-19A8-6641-A341-6A7CE739F23C}"/>
          </ac:picMkLst>
        </pc:picChg>
        <pc:picChg chg="add del mod">
          <ac:chgData name="Mandolin Brown" userId="e3075e63024b3524" providerId="LiveId" clId="{2AC8C14A-2AE1-7648-BFCE-807047944B8C}" dt="2023-04-04T07:15:18.182" v="10818"/>
          <ac:picMkLst>
            <pc:docMk/>
            <pc:sldMk cId="883611451" sldId="335"/>
            <ac:picMk id="11" creationId="{2DC681B2-126D-274A-B61E-4BA9FDA2A1E1}"/>
          </ac:picMkLst>
        </pc:picChg>
      </pc:sldChg>
      <pc:sldChg chg="delSp modSp add mod ord">
        <pc:chgData name="Mandolin Brown" userId="e3075e63024b3524" providerId="LiveId" clId="{2AC8C14A-2AE1-7648-BFCE-807047944B8C}" dt="2023-04-04T04:51:46.316" v="9857" actId="20577"/>
        <pc:sldMkLst>
          <pc:docMk/>
          <pc:sldMk cId="258919290" sldId="336"/>
        </pc:sldMkLst>
        <pc:spChg chg="mod">
          <ac:chgData name="Mandolin Brown" userId="e3075e63024b3524" providerId="LiveId" clId="{2AC8C14A-2AE1-7648-BFCE-807047944B8C}" dt="2023-04-03T02:37:00.568" v="7434" actId="20577"/>
          <ac:spMkLst>
            <pc:docMk/>
            <pc:sldMk cId="258919290" sldId="336"/>
            <ac:spMk id="2" creationId="{098FC7E4-C301-4844-86F2-A1CC6D5BEA80}"/>
          </ac:spMkLst>
        </pc:spChg>
        <pc:spChg chg="mod">
          <ac:chgData name="Mandolin Brown" userId="e3075e63024b3524" providerId="LiveId" clId="{2AC8C14A-2AE1-7648-BFCE-807047944B8C}" dt="2023-04-04T04:07:49.642" v="9434" actId="20577"/>
          <ac:spMkLst>
            <pc:docMk/>
            <pc:sldMk cId="258919290" sldId="336"/>
            <ac:spMk id="3" creationId="{01D80403-1D37-964F-9566-67F623109224}"/>
          </ac:spMkLst>
        </pc:spChg>
        <pc:spChg chg="mod">
          <ac:chgData name="Mandolin Brown" userId="e3075e63024b3524" providerId="LiveId" clId="{2AC8C14A-2AE1-7648-BFCE-807047944B8C}" dt="2023-04-04T04:51:46.316" v="9857" actId="20577"/>
          <ac:spMkLst>
            <pc:docMk/>
            <pc:sldMk cId="258919290" sldId="336"/>
            <ac:spMk id="4" creationId="{15DBEA60-CA6B-2240-9CDB-BD20343148D5}"/>
          </ac:spMkLst>
        </pc:spChg>
        <pc:spChg chg="del mod">
          <ac:chgData name="Mandolin Brown" userId="e3075e63024b3524" providerId="LiveId" clId="{2AC8C14A-2AE1-7648-BFCE-807047944B8C}" dt="2023-04-04T04:08:00.546" v="9435" actId="478"/>
          <ac:spMkLst>
            <pc:docMk/>
            <pc:sldMk cId="258919290" sldId="336"/>
            <ac:spMk id="5" creationId="{5FE75FC4-280D-4444-B6B9-CD5B757FC36A}"/>
          </ac:spMkLst>
        </pc:spChg>
      </pc:sldChg>
      <pc:sldChg chg="addSp delSp modSp add del mod">
        <pc:chgData name="Mandolin Brown" userId="e3075e63024b3524" providerId="LiveId" clId="{2AC8C14A-2AE1-7648-BFCE-807047944B8C}" dt="2023-04-03T06:01:19.066" v="8558" actId="2696"/>
        <pc:sldMkLst>
          <pc:docMk/>
          <pc:sldMk cId="4190364399" sldId="337"/>
        </pc:sldMkLst>
        <pc:spChg chg="mod">
          <ac:chgData name="Mandolin Brown" userId="e3075e63024b3524" providerId="LiveId" clId="{2AC8C14A-2AE1-7648-BFCE-807047944B8C}" dt="2023-04-03T05:09:37.836" v="8228" actId="20577"/>
          <ac:spMkLst>
            <pc:docMk/>
            <pc:sldMk cId="4190364399" sldId="337"/>
            <ac:spMk id="3" creationId="{01D80403-1D37-964F-9566-67F623109224}"/>
          </ac:spMkLst>
        </pc:spChg>
        <pc:picChg chg="add del mod">
          <ac:chgData name="Mandolin Brown" userId="e3075e63024b3524" providerId="LiveId" clId="{2AC8C14A-2AE1-7648-BFCE-807047944B8C}" dt="2023-04-03T05:14:55.083" v="8241" actId="478"/>
          <ac:picMkLst>
            <pc:docMk/>
            <pc:sldMk cId="4190364399" sldId="337"/>
            <ac:picMk id="7" creationId="{0F3A0537-443B-8245-A9CB-C67679936384}"/>
          </ac:picMkLst>
        </pc:picChg>
      </pc:sldChg>
      <pc:sldChg chg="add del">
        <pc:chgData name="Mandolin Brown" userId="e3075e63024b3524" providerId="LiveId" clId="{2AC8C14A-2AE1-7648-BFCE-807047944B8C}" dt="2023-04-03T05:13:44.382" v="8233"/>
        <pc:sldMkLst>
          <pc:docMk/>
          <pc:sldMk cId="496222102" sldId="338"/>
        </pc:sldMkLst>
      </pc:sldChg>
      <pc:sldChg chg="modSp add mod">
        <pc:chgData name="Mandolin Brown" userId="e3075e63024b3524" providerId="LiveId" clId="{2AC8C14A-2AE1-7648-BFCE-807047944B8C}" dt="2023-04-04T07:08:40.666" v="10793" actId="20577"/>
        <pc:sldMkLst>
          <pc:docMk/>
          <pc:sldMk cId="4050716691" sldId="338"/>
        </pc:sldMkLst>
        <pc:spChg chg="mod">
          <ac:chgData name="Mandolin Brown" userId="e3075e63024b3524" providerId="LiveId" clId="{2AC8C14A-2AE1-7648-BFCE-807047944B8C}" dt="2023-04-04T07:08:40.666" v="10793" actId="20577"/>
          <ac:spMkLst>
            <pc:docMk/>
            <pc:sldMk cId="4050716691" sldId="338"/>
            <ac:spMk id="3" creationId="{54437DEA-2CB5-F728-093A-39181E0819AB}"/>
          </ac:spMkLst>
        </pc:spChg>
      </pc:sldChg>
      <pc:sldChg chg="add del">
        <pc:chgData name="Mandolin Brown" userId="e3075e63024b3524" providerId="LiveId" clId="{2AC8C14A-2AE1-7648-BFCE-807047944B8C}" dt="2023-04-03T05:13:34.045" v="8231"/>
        <pc:sldMkLst>
          <pc:docMk/>
          <pc:sldMk cId="4059253538" sldId="338"/>
        </pc:sldMkLst>
      </pc:sldChg>
      <pc:sldChg chg="addSp delSp modSp add mod">
        <pc:chgData name="Mandolin Brown" userId="e3075e63024b3524" providerId="LiveId" clId="{2AC8C14A-2AE1-7648-BFCE-807047944B8C}" dt="2023-04-03T07:05:39.293" v="9126" actId="1582"/>
        <pc:sldMkLst>
          <pc:docMk/>
          <pc:sldMk cId="198574454" sldId="339"/>
        </pc:sldMkLst>
        <pc:spChg chg="mod">
          <ac:chgData name="Mandolin Brown" userId="e3075e63024b3524" providerId="LiveId" clId="{2AC8C14A-2AE1-7648-BFCE-807047944B8C}" dt="2023-04-03T05:46:44.525" v="8557" actId="1076"/>
          <ac:spMkLst>
            <pc:docMk/>
            <pc:sldMk cId="198574454" sldId="339"/>
            <ac:spMk id="9" creationId="{11EC4304-FCA8-1843-B9EE-4394650EFA30}"/>
          </ac:spMkLst>
        </pc:spChg>
        <pc:picChg chg="del">
          <ac:chgData name="Mandolin Brown" userId="e3075e63024b3524" providerId="LiveId" clId="{2AC8C14A-2AE1-7648-BFCE-807047944B8C}" dt="2023-04-03T05:44:54.177" v="8505" actId="478"/>
          <ac:picMkLst>
            <pc:docMk/>
            <pc:sldMk cId="198574454" sldId="339"/>
            <ac:picMk id="8" creationId="{2CEAD516-19A8-6641-A341-6A7CE739F23C}"/>
          </ac:picMkLst>
        </pc:picChg>
        <pc:picChg chg="add mod">
          <ac:chgData name="Mandolin Brown" userId="e3075e63024b3524" providerId="LiveId" clId="{2AC8C14A-2AE1-7648-BFCE-807047944B8C}" dt="2023-04-03T07:05:39.293" v="9126" actId="1582"/>
          <ac:picMkLst>
            <pc:docMk/>
            <pc:sldMk cId="198574454" sldId="339"/>
            <ac:picMk id="13314" creationId="{26A77CC5-BAF4-4C44-805E-EEA7479658FC}"/>
          </ac:picMkLst>
        </pc:picChg>
      </pc:sldChg>
      <pc:sldChg chg="new del">
        <pc:chgData name="Mandolin Brown" userId="e3075e63024b3524" providerId="LiveId" clId="{2AC8C14A-2AE1-7648-BFCE-807047944B8C}" dt="2023-04-03T06:08:10.947" v="8562" actId="680"/>
        <pc:sldMkLst>
          <pc:docMk/>
          <pc:sldMk cId="1897704197" sldId="340"/>
        </pc:sldMkLst>
      </pc:sldChg>
      <pc:sldChg chg="addSp delSp modSp add mod">
        <pc:chgData name="Mandolin Brown" userId="e3075e63024b3524" providerId="LiveId" clId="{2AC8C14A-2AE1-7648-BFCE-807047944B8C}" dt="2023-04-04T06:38:48.217" v="10335" actId="20577"/>
        <pc:sldMkLst>
          <pc:docMk/>
          <pc:sldMk cId="4161589147" sldId="340"/>
        </pc:sldMkLst>
        <pc:spChg chg="mod">
          <ac:chgData name="Mandolin Brown" userId="e3075e63024b3524" providerId="LiveId" clId="{2AC8C14A-2AE1-7648-BFCE-807047944B8C}" dt="2023-04-03T06:17:38.008" v="8669" actId="20577"/>
          <ac:spMkLst>
            <pc:docMk/>
            <pc:sldMk cId="4161589147" sldId="340"/>
            <ac:spMk id="2" creationId="{098FC7E4-C301-4844-86F2-A1CC6D5BEA80}"/>
          </ac:spMkLst>
        </pc:spChg>
        <pc:spChg chg="mod">
          <ac:chgData name="Mandolin Brown" userId="e3075e63024b3524" providerId="LiveId" clId="{2AC8C14A-2AE1-7648-BFCE-807047944B8C}" dt="2023-04-04T06:38:48.217" v="10335" actId="20577"/>
          <ac:spMkLst>
            <pc:docMk/>
            <pc:sldMk cId="4161589147" sldId="340"/>
            <ac:spMk id="3" creationId="{01D80403-1D37-964F-9566-67F623109224}"/>
          </ac:spMkLst>
        </pc:spChg>
        <pc:spChg chg="mod">
          <ac:chgData name="Mandolin Brown" userId="e3075e63024b3524" providerId="LiveId" clId="{2AC8C14A-2AE1-7648-BFCE-807047944B8C}" dt="2023-04-04T04:52:38.516" v="9868" actId="20577"/>
          <ac:spMkLst>
            <pc:docMk/>
            <pc:sldMk cId="4161589147" sldId="340"/>
            <ac:spMk id="4" creationId="{15DBEA60-CA6B-2240-9CDB-BD20343148D5}"/>
          </ac:spMkLst>
        </pc:spChg>
        <pc:spChg chg="del">
          <ac:chgData name="Mandolin Brown" userId="e3075e63024b3524" providerId="LiveId" clId="{2AC8C14A-2AE1-7648-BFCE-807047944B8C}" dt="2023-04-03T06:17:14.354" v="8643" actId="478"/>
          <ac:spMkLst>
            <pc:docMk/>
            <pc:sldMk cId="4161589147" sldId="340"/>
            <ac:spMk id="5" creationId="{5FE75FC4-280D-4444-B6B9-CD5B757FC36A}"/>
          </ac:spMkLst>
        </pc:spChg>
        <pc:picChg chg="add mod">
          <ac:chgData name="Mandolin Brown" userId="e3075e63024b3524" providerId="LiveId" clId="{2AC8C14A-2AE1-7648-BFCE-807047944B8C}" dt="2023-04-03T20:26:12.422" v="9133" actId="1076"/>
          <ac:picMkLst>
            <pc:docMk/>
            <pc:sldMk cId="4161589147" sldId="340"/>
            <ac:picMk id="7" creationId="{001714FC-876C-AC48-AFC9-09E4423ACCED}"/>
          </ac:picMkLst>
        </pc:picChg>
        <pc:picChg chg="add mod">
          <ac:chgData name="Mandolin Brown" userId="e3075e63024b3524" providerId="LiveId" clId="{2AC8C14A-2AE1-7648-BFCE-807047944B8C}" dt="2023-04-04T04:17:16.883" v="9622" actId="1076"/>
          <ac:picMkLst>
            <pc:docMk/>
            <pc:sldMk cId="4161589147" sldId="340"/>
            <ac:picMk id="8" creationId="{F93DE37A-8C27-4048-8774-873120751991}"/>
          </ac:picMkLst>
        </pc:picChg>
      </pc:sldChg>
      <pc:sldChg chg="addSp delSp modSp add mod">
        <pc:chgData name="Mandolin Brown" userId="e3075e63024b3524" providerId="LiveId" clId="{2AC8C14A-2AE1-7648-BFCE-807047944B8C}" dt="2023-04-04T06:55:08.224" v="10503" actId="478"/>
        <pc:sldMkLst>
          <pc:docMk/>
          <pc:sldMk cId="310940063" sldId="341"/>
        </pc:sldMkLst>
        <pc:spChg chg="del">
          <ac:chgData name="Mandolin Brown" userId="e3075e63024b3524" providerId="LiveId" clId="{2AC8C14A-2AE1-7648-BFCE-807047944B8C}" dt="2023-04-04T06:55:05.623" v="10502" actId="478"/>
          <ac:spMkLst>
            <pc:docMk/>
            <pc:sldMk cId="310940063" sldId="341"/>
            <ac:spMk id="3" creationId="{01D80403-1D37-964F-9566-67F623109224}"/>
          </ac:spMkLst>
        </pc:spChg>
        <pc:spChg chg="mod">
          <ac:chgData name="Mandolin Brown" userId="e3075e63024b3524" providerId="LiveId" clId="{2AC8C14A-2AE1-7648-BFCE-807047944B8C}" dt="2023-04-04T04:53:41.734" v="9892" actId="20577"/>
          <ac:spMkLst>
            <pc:docMk/>
            <pc:sldMk cId="310940063" sldId="341"/>
            <ac:spMk id="4" creationId="{15DBEA60-CA6B-2240-9CDB-BD20343148D5}"/>
          </ac:spMkLst>
        </pc:spChg>
        <pc:spChg chg="add mod">
          <ac:chgData name="Mandolin Brown" userId="e3075e63024b3524" providerId="LiveId" clId="{2AC8C14A-2AE1-7648-BFCE-807047944B8C}" dt="2023-04-04T04:58:57.687" v="9933" actId="1076"/>
          <ac:spMkLst>
            <pc:docMk/>
            <pc:sldMk cId="310940063" sldId="341"/>
            <ac:spMk id="5" creationId="{92C215E0-6527-A648-A058-27D5F2FD1F9E}"/>
          </ac:spMkLst>
        </pc:spChg>
        <pc:spChg chg="add del mod">
          <ac:chgData name="Mandolin Brown" userId="e3075e63024b3524" providerId="LiveId" clId="{2AC8C14A-2AE1-7648-BFCE-807047944B8C}" dt="2023-04-04T06:55:08.224" v="10503" actId="478"/>
          <ac:spMkLst>
            <pc:docMk/>
            <pc:sldMk cId="310940063" sldId="341"/>
            <ac:spMk id="7" creationId="{05C6F13E-2B01-114F-B9E9-46FCF4DE6A4D}"/>
          </ac:spMkLst>
        </pc:spChg>
        <pc:spChg chg="del">
          <ac:chgData name="Mandolin Brown" userId="e3075e63024b3524" providerId="LiveId" clId="{2AC8C14A-2AE1-7648-BFCE-807047944B8C}" dt="2023-04-03T20:40:29.808" v="9261" actId="478"/>
          <ac:spMkLst>
            <pc:docMk/>
            <pc:sldMk cId="310940063" sldId="341"/>
            <ac:spMk id="13" creationId="{F3263CF2-75C8-8648-B1C1-DA7832CEEDDE}"/>
          </ac:spMkLst>
        </pc:spChg>
        <pc:spChg chg="mod">
          <ac:chgData name="Mandolin Brown" userId="e3075e63024b3524" providerId="LiveId" clId="{2AC8C14A-2AE1-7648-BFCE-807047944B8C}" dt="2023-04-04T06:48:03.293" v="10417" actId="1076"/>
          <ac:spMkLst>
            <pc:docMk/>
            <pc:sldMk cId="310940063" sldId="341"/>
            <ac:spMk id="16" creationId="{93F11585-2C2B-8F17-0A92-26377369CBEC}"/>
          </ac:spMkLst>
        </pc:spChg>
        <pc:picChg chg="del">
          <ac:chgData name="Mandolin Brown" userId="e3075e63024b3524" providerId="LiveId" clId="{2AC8C14A-2AE1-7648-BFCE-807047944B8C}" dt="2023-04-03T20:40:27.235" v="9259" actId="478"/>
          <ac:picMkLst>
            <pc:docMk/>
            <pc:sldMk cId="310940063" sldId="341"/>
            <ac:picMk id="5" creationId="{E85C36CC-AB64-E497-7319-22160D9F2B05}"/>
          </ac:picMkLst>
        </pc:picChg>
        <pc:picChg chg="del">
          <ac:chgData name="Mandolin Brown" userId="e3075e63024b3524" providerId="LiveId" clId="{2AC8C14A-2AE1-7648-BFCE-807047944B8C}" dt="2023-04-03T20:40:34.222" v="9263" actId="478"/>
          <ac:picMkLst>
            <pc:docMk/>
            <pc:sldMk cId="310940063" sldId="341"/>
            <ac:picMk id="7" creationId="{D7A1D7AC-8626-2036-89C8-7F040B315CE6}"/>
          </ac:picMkLst>
        </pc:picChg>
        <pc:picChg chg="del">
          <ac:chgData name="Mandolin Brown" userId="e3075e63024b3524" providerId="LiveId" clId="{2AC8C14A-2AE1-7648-BFCE-807047944B8C}" dt="2023-04-03T20:40:35.539" v="9264" actId="478"/>
          <ac:picMkLst>
            <pc:docMk/>
            <pc:sldMk cId="310940063" sldId="341"/>
            <ac:picMk id="8" creationId="{ACA6714F-1D75-B947-BCA7-E34764C3FB6B}"/>
          </ac:picMkLst>
        </pc:picChg>
        <pc:picChg chg="del">
          <ac:chgData name="Mandolin Brown" userId="e3075e63024b3524" providerId="LiveId" clId="{2AC8C14A-2AE1-7648-BFCE-807047944B8C}" dt="2023-04-03T20:40:33.083" v="9262" actId="478"/>
          <ac:picMkLst>
            <pc:docMk/>
            <pc:sldMk cId="310940063" sldId="341"/>
            <ac:picMk id="9" creationId="{7BADD163-A9AD-8C4A-908B-206B1751EF84}"/>
          </ac:picMkLst>
        </pc:picChg>
        <pc:picChg chg="add mod">
          <ac:chgData name="Mandolin Brown" userId="e3075e63024b3524" providerId="LiveId" clId="{2AC8C14A-2AE1-7648-BFCE-807047944B8C}" dt="2023-04-04T06:55:00.366" v="10501"/>
          <ac:picMkLst>
            <pc:docMk/>
            <pc:sldMk cId="310940063" sldId="341"/>
            <ac:picMk id="10" creationId="{8BCA073A-9F7D-404F-8B83-9FC2CBDEAEF6}"/>
          </ac:picMkLst>
        </pc:picChg>
        <pc:picChg chg="mod">
          <ac:chgData name="Mandolin Brown" userId="e3075e63024b3524" providerId="LiveId" clId="{2AC8C14A-2AE1-7648-BFCE-807047944B8C}" dt="2023-04-03T20:42:55.330" v="9288" actId="1440"/>
          <ac:picMkLst>
            <pc:docMk/>
            <pc:sldMk cId="310940063" sldId="341"/>
            <ac:picMk id="10" creationId="{F25A6F0F-C6D5-7648-AB88-F528D81D1DDA}"/>
          </ac:picMkLst>
        </pc:picChg>
        <pc:picChg chg="del">
          <ac:chgData name="Mandolin Brown" userId="e3075e63024b3524" providerId="LiveId" clId="{2AC8C14A-2AE1-7648-BFCE-807047944B8C}" dt="2023-04-03T20:40:28.506" v="9260" actId="478"/>
          <ac:picMkLst>
            <pc:docMk/>
            <pc:sldMk cId="310940063" sldId="341"/>
            <ac:picMk id="11" creationId="{0904B4FD-7666-50BF-93F1-DB6E36059170}"/>
          </ac:picMkLst>
        </pc:picChg>
        <pc:picChg chg="add del mod">
          <ac:chgData name="Mandolin Brown" userId="e3075e63024b3524" providerId="LiveId" clId="{2AC8C14A-2AE1-7648-BFCE-807047944B8C}" dt="2023-04-03T21:04:33.043" v="9325" actId="478"/>
          <ac:picMkLst>
            <pc:docMk/>
            <pc:sldMk cId="310940063" sldId="341"/>
            <ac:picMk id="12" creationId="{BA6317C7-F244-D64C-853C-7206DB19C37A}"/>
          </ac:picMkLst>
        </pc:picChg>
        <pc:picChg chg="add mod">
          <ac:chgData name="Mandolin Brown" userId="e3075e63024b3524" providerId="LiveId" clId="{2AC8C14A-2AE1-7648-BFCE-807047944B8C}" dt="2023-04-04T04:59:17.712" v="9938" actId="1076"/>
          <ac:picMkLst>
            <pc:docMk/>
            <pc:sldMk cId="310940063" sldId="341"/>
            <ac:picMk id="17" creationId="{74A9737B-1F03-FB4A-878C-ED9985790D4E}"/>
          </ac:picMkLst>
        </pc:picChg>
      </pc:sldChg>
      <pc:sldChg chg="addSp delSp modSp mod">
        <pc:chgData name="Mandolin Brown" userId="e3075e63024b3524" providerId="LiveId" clId="{2AC8C14A-2AE1-7648-BFCE-807047944B8C}" dt="2023-04-04T07:19:35.645" v="10903" actId="1076"/>
        <pc:sldMkLst>
          <pc:docMk/>
          <pc:sldMk cId="505771098" sldId="342"/>
        </pc:sldMkLst>
        <pc:spChg chg="mod">
          <ac:chgData name="Mandolin Brown" userId="e3075e63024b3524" providerId="LiveId" clId="{2AC8C14A-2AE1-7648-BFCE-807047944B8C}" dt="2023-04-04T06:49:16.512" v="10449" actId="20577"/>
          <ac:spMkLst>
            <pc:docMk/>
            <pc:sldMk cId="505771098" sldId="342"/>
            <ac:spMk id="2" creationId="{A9AA3E5B-4744-82DE-E9EF-62D36A7514C6}"/>
          </ac:spMkLst>
        </pc:spChg>
        <pc:spChg chg="add del mod">
          <ac:chgData name="Mandolin Brown" userId="e3075e63024b3524" providerId="LiveId" clId="{2AC8C14A-2AE1-7648-BFCE-807047944B8C}" dt="2023-04-04T06:48:57.231" v="10420" actId="478"/>
          <ac:spMkLst>
            <pc:docMk/>
            <pc:sldMk cId="505771098" sldId="342"/>
            <ac:spMk id="5" creationId="{EA2E7664-E2FA-034E-BD88-551DE5198428}"/>
          </ac:spMkLst>
        </pc:spChg>
        <pc:spChg chg="add del mod">
          <ac:chgData name="Mandolin Brown" userId="e3075e63024b3524" providerId="LiveId" clId="{2AC8C14A-2AE1-7648-BFCE-807047944B8C}" dt="2023-04-04T06:49:58.237" v="10461" actId="478"/>
          <ac:spMkLst>
            <pc:docMk/>
            <pc:sldMk cId="505771098" sldId="342"/>
            <ac:spMk id="6" creationId="{39385CFE-2F6D-E642-9B59-A5E58C1A83D2}"/>
          </ac:spMkLst>
        </pc:spChg>
        <pc:spChg chg="add mod">
          <ac:chgData name="Mandolin Brown" userId="e3075e63024b3524" providerId="LiveId" clId="{2AC8C14A-2AE1-7648-BFCE-807047944B8C}" dt="2023-04-04T06:53:34.508" v="10490" actId="14100"/>
          <ac:spMkLst>
            <pc:docMk/>
            <pc:sldMk cId="505771098" sldId="342"/>
            <ac:spMk id="7" creationId="{BAAD752A-D79D-184B-94E8-F738134E68FB}"/>
          </ac:spMkLst>
        </pc:spChg>
        <pc:spChg chg="add mod">
          <ac:chgData name="Mandolin Brown" userId="e3075e63024b3524" providerId="LiveId" clId="{2AC8C14A-2AE1-7648-BFCE-807047944B8C}" dt="2023-04-04T07:19:35.645" v="10903" actId="1076"/>
          <ac:spMkLst>
            <pc:docMk/>
            <pc:sldMk cId="505771098" sldId="342"/>
            <ac:spMk id="8" creationId="{D69A2851-0520-3547-BC10-2A02DE4FA568}"/>
          </ac:spMkLst>
        </pc:spChg>
        <pc:spChg chg="add mod">
          <ac:chgData name="Mandolin Brown" userId="e3075e63024b3524" providerId="LiveId" clId="{2AC8C14A-2AE1-7648-BFCE-807047944B8C}" dt="2023-04-04T06:53:55.995" v="10494" actId="14100"/>
          <ac:spMkLst>
            <pc:docMk/>
            <pc:sldMk cId="505771098" sldId="342"/>
            <ac:spMk id="15" creationId="{EDF2D81F-801F-994C-BFD5-310115BA704F}"/>
          </ac:spMkLst>
        </pc:spChg>
        <pc:picChg chg="del">
          <ac:chgData name="Mandolin Brown" userId="e3075e63024b3524" providerId="LiveId" clId="{2AC8C14A-2AE1-7648-BFCE-807047944B8C}" dt="2023-04-04T06:48:54.172" v="10419" actId="478"/>
          <ac:picMkLst>
            <pc:docMk/>
            <pc:sldMk cId="505771098" sldId="342"/>
            <ac:picMk id="14" creationId="{79230ECB-0A3F-8877-90BE-C1D1A6A29056}"/>
          </ac:picMkLst>
        </pc:picChg>
        <pc:picChg chg="del">
          <ac:chgData name="Mandolin Brown" userId="e3075e63024b3524" providerId="LiveId" clId="{2AC8C14A-2AE1-7648-BFCE-807047944B8C}" dt="2023-04-04T06:48:58.410" v="10421" actId="478"/>
          <ac:picMkLst>
            <pc:docMk/>
            <pc:sldMk cId="505771098" sldId="342"/>
            <ac:picMk id="16" creationId="{7AE05349-29A9-B770-4598-28103C372A75}"/>
          </ac:picMkLst>
        </pc:picChg>
        <pc:picChg chg="add mod">
          <ac:chgData name="Mandolin Brown" userId="e3075e63024b3524" providerId="LiveId" clId="{2AC8C14A-2AE1-7648-BFCE-807047944B8C}" dt="2023-04-04T06:55:22.934" v="10504"/>
          <ac:picMkLst>
            <pc:docMk/>
            <pc:sldMk cId="505771098" sldId="342"/>
            <ac:picMk id="17" creationId="{F550A3CB-D6BF-0A43-9D71-4CB0B8E48D2F}"/>
          </ac:picMkLst>
        </pc:picChg>
        <pc:picChg chg="del">
          <ac:chgData name="Mandolin Brown" userId="e3075e63024b3524" providerId="LiveId" clId="{2AC8C14A-2AE1-7648-BFCE-807047944B8C}" dt="2023-04-04T06:48:44.285" v="10418" actId="478"/>
          <ac:picMkLst>
            <pc:docMk/>
            <pc:sldMk cId="505771098" sldId="342"/>
            <ac:picMk id="18" creationId="{940FDAB6-AFD6-5091-DAD5-5922116C1063}"/>
          </ac:picMkLst>
        </pc:picChg>
        <pc:picChg chg="mod">
          <ac:chgData name="Mandolin Brown" userId="e3075e63024b3524" providerId="LiveId" clId="{2AC8C14A-2AE1-7648-BFCE-807047944B8C}" dt="2023-04-04T06:53:37.050" v="10491" actId="1076"/>
          <ac:picMkLst>
            <pc:docMk/>
            <pc:sldMk cId="505771098" sldId="342"/>
            <ac:picMk id="20" creationId="{9FE13A5A-7235-A901-12AA-59FBEC4982E9}"/>
          </ac:picMkLst>
        </pc:picChg>
        <pc:picChg chg="mod">
          <ac:chgData name="Mandolin Brown" userId="e3075e63024b3524" providerId="LiveId" clId="{2AC8C14A-2AE1-7648-BFCE-807047944B8C}" dt="2023-04-04T06:54:28.964" v="10497" actId="1076"/>
          <ac:picMkLst>
            <pc:docMk/>
            <pc:sldMk cId="505771098" sldId="342"/>
            <ac:picMk id="22" creationId="{F98EB16D-755F-D997-1354-5E607DA29850}"/>
          </ac:picMkLst>
        </pc:picChg>
        <pc:picChg chg="mod">
          <ac:chgData name="Mandolin Brown" userId="e3075e63024b3524" providerId="LiveId" clId="{2AC8C14A-2AE1-7648-BFCE-807047944B8C}" dt="2023-04-04T06:53:59.961" v="10495" actId="1076"/>
          <ac:picMkLst>
            <pc:docMk/>
            <pc:sldMk cId="505771098" sldId="342"/>
            <ac:picMk id="24" creationId="{7B32BBB6-BF0B-0AF8-8AC0-961A117EFCE8}"/>
          </ac:picMkLst>
        </pc:picChg>
      </pc:sldChg>
      <pc:sldChg chg="addSp modSp mod">
        <pc:chgData name="Mandolin Brown" userId="e3075e63024b3524" providerId="LiveId" clId="{2AC8C14A-2AE1-7648-BFCE-807047944B8C}" dt="2023-04-04T06:55:46.124" v="10519" actId="20577"/>
        <pc:sldMkLst>
          <pc:docMk/>
          <pc:sldMk cId="2194861375" sldId="343"/>
        </pc:sldMkLst>
        <pc:spChg chg="mod">
          <ac:chgData name="Mandolin Brown" userId="e3075e63024b3524" providerId="LiveId" clId="{2AC8C14A-2AE1-7648-BFCE-807047944B8C}" dt="2023-04-04T06:55:46.124" v="10519" actId="20577"/>
          <ac:spMkLst>
            <pc:docMk/>
            <pc:sldMk cId="2194861375" sldId="343"/>
            <ac:spMk id="4" creationId="{9F3D48B5-BADA-9814-EC26-3480B180664C}"/>
          </ac:spMkLst>
        </pc:spChg>
        <pc:graphicFrameChg chg="mod modGraphic">
          <ac:chgData name="Mandolin Brown" userId="e3075e63024b3524" providerId="LiveId" clId="{2AC8C14A-2AE1-7648-BFCE-807047944B8C}" dt="2023-04-04T05:22:58.303" v="9985" actId="1076"/>
          <ac:graphicFrameMkLst>
            <pc:docMk/>
            <pc:sldMk cId="2194861375" sldId="343"/>
            <ac:graphicFrameMk id="17" creationId="{0FDB0BC7-0BDB-26A1-123E-19E04DA29509}"/>
          </ac:graphicFrameMkLst>
        </pc:graphicFrameChg>
        <pc:picChg chg="add mod">
          <ac:chgData name="Mandolin Brown" userId="e3075e63024b3524" providerId="LiveId" clId="{2AC8C14A-2AE1-7648-BFCE-807047944B8C}" dt="2023-04-04T06:55:26.520" v="10505"/>
          <ac:picMkLst>
            <pc:docMk/>
            <pc:sldMk cId="2194861375" sldId="343"/>
            <ac:picMk id="5" creationId="{51F08A7F-9B62-7342-B8B0-D1BE3551398F}"/>
          </ac:picMkLst>
        </pc:picChg>
      </pc:sldChg>
      <pc:sldChg chg="modSp add mod">
        <pc:chgData name="Mandolin Brown" userId="e3075e63024b3524" providerId="LiveId" clId="{2AC8C14A-2AE1-7648-BFCE-807047944B8C}" dt="2023-04-04T06:45:17.137" v="10406" actId="14"/>
        <pc:sldMkLst>
          <pc:docMk/>
          <pc:sldMk cId="1444660549" sldId="344"/>
        </pc:sldMkLst>
        <pc:spChg chg="mod">
          <ac:chgData name="Mandolin Brown" userId="e3075e63024b3524" providerId="LiveId" clId="{2AC8C14A-2AE1-7648-BFCE-807047944B8C}" dt="2023-04-04T06:45:17.137" v="10406" actId="14"/>
          <ac:spMkLst>
            <pc:docMk/>
            <pc:sldMk cId="1444660549" sldId="344"/>
            <ac:spMk id="3" creationId="{01D80403-1D37-964F-9566-67F623109224}"/>
          </ac:spMkLst>
        </pc:spChg>
      </pc:sldChg>
      <pc:sldMasterChg chg="modSldLayout">
        <pc:chgData name="Mandolin Brown" userId="e3075e63024b3524" providerId="LiveId" clId="{2AC8C14A-2AE1-7648-BFCE-807047944B8C}" dt="2023-04-04T04:38:32.125" v="9744" actId="2085"/>
        <pc:sldMasterMkLst>
          <pc:docMk/>
          <pc:sldMasterMk cId="3434583292" sldId="2147483648"/>
        </pc:sldMasterMkLst>
        <pc:sldLayoutChg chg="addSp delSp modSp mod">
          <pc:chgData name="Mandolin Brown" userId="e3075e63024b3524" providerId="LiveId" clId="{2AC8C14A-2AE1-7648-BFCE-807047944B8C}" dt="2023-04-04T04:38:32.125" v="9744" actId="2085"/>
          <pc:sldLayoutMkLst>
            <pc:docMk/>
            <pc:sldMasterMk cId="3434583292" sldId="2147483648"/>
            <pc:sldLayoutMk cId="84979205" sldId="2147483650"/>
          </pc:sldLayoutMkLst>
          <pc:spChg chg="add del mod">
            <ac:chgData name="Mandolin Brown" userId="e3075e63024b3524" providerId="LiveId" clId="{2AC8C14A-2AE1-7648-BFCE-807047944B8C}" dt="2023-04-04T04:22:19.112" v="9630"/>
            <ac:spMkLst>
              <pc:docMk/>
              <pc:sldMasterMk cId="3434583292" sldId="2147483648"/>
              <pc:sldLayoutMk cId="84979205" sldId="2147483650"/>
              <ac:spMk id="4" creationId="{D663D0D4-6F11-6244-8182-7997ACF0711D}"/>
            </ac:spMkLst>
          </pc:spChg>
          <pc:spChg chg="add mod">
            <ac:chgData name="Mandolin Brown" userId="e3075e63024b3524" providerId="LiveId" clId="{2AC8C14A-2AE1-7648-BFCE-807047944B8C}" dt="2023-04-04T04:38:32.125" v="9744" actId="2085"/>
            <ac:spMkLst>
              <pc:docMk/>
              <pc:sldMasterMk cId="3434583292" sldId="2147483648"/>
              <pc:sldLayoutMk cId="84979205" sldId="2147483650"/>
              <ac:spMk id="5" creationId="{F7B96E87-1555-944F-BE82-B0F58749BEBD}"/>
            </ac:spMkLst>
          </pc:spChg>
          <pc:spChg chg="mod">
            <ac:chgData name="Mandolin Brown" userId="e3075e63024b3524" providerId="LiveId" clId="{2AC8C14A-2AE1-7648-BFCE-807047944B8C}" dt="2023-04-04T04:28:05.982" v="9665" actId="14100"/>
            <ac:spMkLst>
              <pc:docMk/>
              <pc:sldMasterMk cId="3434583292" sldId="2147483648"/>
              <pc:sldLayoutMk cId="84979205" sldId="2147483650"/>
              <ac:spMk id="6" creationId="{FC8ECDD1-1369-42FD-BD19-6797742A154C}"/>
            </ac:spMkLst>
          </pc:spChg>
        </pc:sldLayoutChg>
        <pc:sldLayoutChg chg="addSp modSp mod">
          <pc:chgData name="Mandolin Brown" userId="e3075e63024b3524" providerId="LiveId" clId="{2AC8C14A-2AE1-7648-BFCE-807047944B8C}" dt="2023-04-04T04:35:53.196" v="9732" actId="14100"/>
          <pc:sldLayoutMkLst>
            <pc:docMk/>
            <pc:sldMasterMk cId="3434583292" sldId="2147483648"/>
            <pc:sldLayoutMk cId="74013615" sldId="2147483666"/>
          </pc:sldLayoutMkLst>
          <pc:spChg chg="mod">
            <ac:chgData name="Mandolin Brown" userId="e3075e63024b3524" providerId="LiveId" clId="{2AC8C14A-2AE1-7648-BFCE-807047944B8C}" dt="2023-04-04T04:35:53.196" v="9732" actId="14100"/>
            <ac:spMkLst>
              <pc:docMk/>
              <pc:sldMasterMk cId="3434583292" sldId="2147483648"/>
              <pc:sldLayoutMk cId="74013615" sldId="2147483666"/>
              <ac:spMk id="6" creationId="{FC8ECDD1-1369-42FD-BD19-6797742A154C}"/>
            </ac:spMkLst>
          </pc:spChg>
          <pc:spChg chg="add mod">
            <ac:chgData name="Mandolin Brown" userId="e3075e63024b3524" providerId="LiveId" clId="{2AC8C14A-2AE1-7648-BFCE-807047944B8C}" dt="2023-04-04T04:35:39.183" v="9730" actId="1076"/>
            <ac:spMkLst>
              <pc:docMk/>
              <pc:sldMasterMk cId="3434583292" sldId="2147483648"/>
              <pc:sldLayoutMk cId="74013615" sldId="2147483666"/>
              <ac:spMk id="11" creationId="{E3008DCD-C372-8F4C-A883-F0A5ED03417B}"/>
            </ac:spMkLst>
          </pc:spChg>
        </pc:sldLayoutChg>
        <pc:sldLayoutChg chg="addSp modSp mod">
          <pc:chgData name="Mandolin Brown" userId="e3075e63024b3524" providerId="LiveId" clId="{2AC8C14A-2AE1-7648-BFCE-807047944B8C}" dt="2023-04-04T04:36:48.102" v="9743" actId="255"/>
          <pc:sldLayoutMkLst>
            <pc:docMk/>
            <pc:sldMasterMk cId="3434583292" sldId="2147483648"/>
            <pc:sldLayoutMk cId="3105386309" sldId="2147483675"/>
          </pc:sldLayoutMkLst>
          <pc:spChg chg="mod">
            <ac:chgData name="Mandolin Brown" userId="e3075e63024b3524" providerId="LiveId" clId="{2AC8C14A-2AE1-7648-BFCE-807047944B8C}" dt="2023-04-04T04:36:48.102" v="9743" actId="255"/>
            <ac:spMkLst>
              <pc:docMk/>
              <pc:sldMasterMk cId="3434583292" sldId="2147483648"/>
              <pc:sldLayoutMk cId="3105386309" sldId="2147483675"/>
              <ac:spMk id="7" creationId="{2C182A82-4FBE-4689-B739-692549B4030D}"/>
            </ac:spMkLst>
          </pc:spChg>
          <pc:spChg chg="add mod">
            <ac:chgData name="Mandolin Brown" userId="e3075e63024b3524" providerId="LiveId" clId="{2AC8C14A-2AE1-7648-BFCE-807047944B8C}" dt="2023-04-04T04:36:38.222" v="9741" actId="1076"/>
            <ac:spMkLst>
              <pc:docMk/>
              <pc:sldMasterMk cId="3434583292" sldId="2147483648"/>
              <pc:sldLayoutMk cId="3105386309" sldId="2147483675"/>
              <ac:spMk id="9" creationId="{63AB407B-5BAD-CB48-A766-083DE869266E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AAC74A-664E-43D3-859E-B35855730D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10C658-31F9-4A67-8267-E3463B262A3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AD794A-17F4-48F7-A14F-39DCAE091952}" type="datetimeFigureOut">
              <a:rPr lang="en-US" smtClean="0"/>
              <a:t>4/5/23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7BBBF1-3A7A-4F4B-8592-578ABE65B71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2F046-B531-4374-9A89-AC21BCA06E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2DFAA7-D3C3-4D01-9299-453E25D16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527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1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C6A87-CC60-415C-BFEE-13D1CAD6861A}" type="datetimeFigureOut">
              <a:rPr lang="en-US" smtClean="0"/>
              <a:t>4/5/23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51814-3B91-4036-94D2-3977634EE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25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89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calculated with a coefficient of friction of 0.4 and an opening time of 1.5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737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calculated with a coefficient of friction of 0.4 and an opening time of 1.5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50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416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83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603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C51814-3B91-4036-94D2-3977634EE21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96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94810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9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8" y="3073967"/>
            <a:ext cx="5272764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57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20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2E6F7-3BE5-4484-A73E-3EFDB734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68071"/>
            <a:ext cx="10515600" cy="80554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AEFA0-9379-4E32-9D66-976465036916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FB43B-30D9-4055-B912-4E3C85B0365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14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27479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62233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3340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54458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6" y="1724025"/>
            <a:ext cx="314325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282" y="1712119"/>
            <a:ext cx="314280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87661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1018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050855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3AB407B-5BAD-CB48-A766-083DE869266E}"/>
              </a:ext>
            </a:extLst>
          </p:cNvPr>
          <p:cNvSpPr/>
          <p:nvPr userDrawn="1"/>
        </p:nvSpPr>
        <p:spPr>
          <a:xfrm>
            <a:off x="9861452" y="6513342"/>
            <a:ext cx="2330548" cy="3446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23405" y="6581978"/>
            <a:ext cx="1668557" cy="206104"/>
          </a:xfrm>
        </p:spPr>
        <p:txBody>
          <a:bodyPr/>
          <a:lstStyle>
            <a:lvl1pPr>
              <a:defRPr sz="2400"/>
            </a:lvl1pPr>
          </a:lstStyle>
          <a:p>
            <a:fld id="{03DC2DEF-D2FE-4B45-ABA4-9F153FD1C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86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258960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69587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9110570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2216092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144738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3599560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350859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618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588519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50443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64194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7" y="3634443"/>
            <a:ext cx="5630165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7" y="4247320"/>
            <a:ext cx="5630165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3634443"/>
            <a:ext cx="5582064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6" y="4247320"/>
            <a:ext cx="5582064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15424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654903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8786417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818698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</p:spTree>
    <p:extLst>
      <p:ext uri="{BB962C8B-B14F-4D97-AF65-F5344CB8AC3E}">
        <p14:creationId xmlns:p14="http://schemas.microsoft.com/office/powerpoint/2010/main" val="4933882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3037322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6337101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9813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4524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9235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1080789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01425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8364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872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728092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277322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8847343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5653828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00613" y="1233488"/>
            <a:ext cx="699135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450975"/>
            <a:ext cx="4065588" cy="4552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9679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25895297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405930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395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0208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283791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75753809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2458-F7EC-4A75-A897-E73CF8028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31584-D229-4F6C-BA8E-36782FDA8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189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594C5E-E06C-488C-AC82-331C53B94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C8C27-FA57-408C-8D6B-844D81BC8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16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B96E87-1555-944F-BE82-B0F58749BEBD}"/>
              </a:ext>
            </a:extLst>
          </p:cNvPr>
          <p:cNvSpPr/>
          <p:nvPr userDrawn="1"/>
        </p:nvSpPr>
        <p:spPr>
          <a:xfrm>
            <a:off x="9861452" y="6513342"/>
            <a:ext cx="2330548" cy="34465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82625" y="6581978"/>
            <a:ext cx="4409337" cy="206104"/>
          </a:xfrm>
        </p:spPr>
        <p:txBody>
          <a:bodyPr/>
          <a:lstStyle>
            <a:lvl1pPr>
              <a:defRPr sz="2400"/>
            </a:lvl1pPr>
          </a:lstStyle>
          <a:p>
            <a:fld id="{03DC2DEF-D2FE-4B45-ABA4-9F153FD1C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92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77171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40533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3008DCD-C372-8F4C-A883-F0A5ED03417B}"/>
              </a:ext>
            </a:extLst>
          </p:cNvPr>
          <p:cNvSpPr/>
          <p:nvPr userDrawn="1"/>
        </p:nvSpPr>
        <p:spPr>
          <a:xfrm>
            <a:off x="9861452" y="6512701"/>
            <a:ext cx="2330548" cy="3446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4623" y="6581978"/>
            <a:ext cx="2837339" cy="206104"/>
          </a:xfrm>
        </p:spPr>
        <p:txBody>
          <a:bodyPr/>
          <a:lstStyle>
            <a:lvl1pPr>
              <a:defRPr sz="2400"/>
            </a:lvl1pPr>
          </a:lstStyle>
          <a:p>
            <a:fld id="{03DC2DEF-D2FE-4B45-ABA4-9F153FD1C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3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1F87C-C7F2-4F14-86B1-854B7B0C580E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D9470-E137-41DF-A5CA-C7B4B9856E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DC2DEF-D2FE-4B45-ABA4-9F153FD1C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AB12CC-D752-4664-B92F-BAEFF0416B7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83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51" r:id="rId13"/>
    <p:sldLayoutId id="2147483670" r:id="rId14"/>
    <p:sldLayoutId id="2147483671" r:id="rId15"/>
    <p:sldLayoutId id="2147483672" r:id="rId16"/>
    <p:sldLayoutId id="2147483673" r:id="rId17"/>
    <p:sldLayoutId id="2147483652" r:id="rId18"/>
    <p:sldLayoutId id="2147483674" r:id="rId19"/>
    <p:sldLayoutId id="2147483675" r:id="rId20"/>
    <p:sldLayoutId id="2147483676" r:id="rId21"/>
    <p:sldLayoutId id="2147483677" r:id="rId22"/>
    <p:sldLayoutId id="2147483655" r:id="rId23"/>
    <p:sldLayoutId id="2147483678" r:id="rId24"/>
    <p:sldLayoutId id="2147483679" r:id="rId25"/>
    <p:sldLayoutId id="2147483680" r:id="rId26"/>
    <p:sldLayoutId id="2147483681" r:id="rId27"/>
    <p:sldLayoutId id="2147483653" r:id="rId28"/>
    <p:sldLayoutId id="2147483682" r:id="rId29"/>
    <p:sldLayoutId id="2147483683" r:id="rId30"/>
    <p:sldLayoutId id="2147483684" r:id="rId31"/>
    <p:sldLayoutId id="2147483685" r:id="rId32"/>
    <p:sldLayoutId id="2147483654" r:id="rId33"/>
    <p:sldLayoutId id="2147483686" r:id="rId34"/>
    <p:sldLayoutId id="2147483687" r:id="rId35"/>
    <p:sldLayoutId id="2147483689" r:id="rId36"/>
    <p:sldLayoutId id="2147483688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656" r:id="rId51"/>
    <p:sldLayoutId id="2147483657" r:id="rId5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 userDrawn="1">
          <p15:clr>
            <a:srgbClr val="F26B43"/>
          </p15:clr>
        </p15:guide>
        <p15:guide id="2" pos="234" userDrawn="1">
          <p15:clr>
            <a:srgbClr val="F26B43"/>
          </p15:clr>
        </p15:guide>
        <p15:guide id="3" orient="horz" pos="4133" userDrawn="1">
          <p15:clr>
            <a:srgbClr val="F26B43"/>
          </p15:clr>
        </p15:guide>
        <p15:guide id="4" pos="7491" userDrawn="1">
          <p15:clr>
            <a:srgbClr val="F26B43"/>
          </p15:clr>
        </p15:guide>
        <p15:guide id="5" orient="horz" pos="640" userDrawn="1">
          <p15:clr>
            <a:srgbClr val="F26B43"/>
          </p15:clr>
        </p15:guide>
        <p15:guide id="6" orient="horz" pos="777" userDrawn="1">
          <p15:clr>
            <a:srgbClr val="F26B43"/>
          </p15:clr>
        </p15:guide>
        <p15:guide id="7" orient="horz" pos="4020" userDrawn="1">
          <p15:clr>
            <a:srgbClr val="F26B43"/>
          </p15:clr>
        </p15:guide>
        <p15:guide id="8" orient="horz" pos="390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25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Ref11" TargetMode="External"/><Relationship Id="rId13" Type="http://schemas.openxmlformats.org/officeDocument/2006/relationships/hyperlink" Target="Ref6" TargetMode="External"/><Relationship Id="rId3" Type="http://schemas.openxmlformats.org/officeDocument/2006/relationships/hyperlink" Target="Ref5" TargetMode="External"/><Relationship Id="rId7" Type="http://schemas.openxmlformats.org/officeDocument/2006/relationships/hyperlink" Target="Ref2" TargetMode="External"/><Relationship Id="rId12" Type="http://schemas.openxmlformats.org/officeDocument/2006/relationships/hyperlink" Target="Ref3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hyperlink" Target="Ref10" TargetMode="External"/><Relationship Id="rId11" Type="http://schemas.openxmlformats.org/officeDocument/2006/relationships/hyperlink" Target="Ref13" TargetMode="External"/><Relationship Id="rId5" Type="http://schemas.openxmlformats.org/officeDocument/2006/relationships/hyperlink" Target="Ref8" TargetMode="External"/><Relationship Id="rId10" Type="http://schemas.openxmlformats.org/officeDocument/2006/relationships/hyperlink" Target="Ref9" TargetMode="External"/><Relationship Id="rId4" Type="http://schemas.openxmlformats.org/officeDocument/2006/relationships/hyperlink" Target="Ref7" TargetMode="External"/><Relationship Id="rId9" Type="http://schemas.openxmlformats.org/officeDocument/2006/relationships/hyperlink" Target="Ref12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Duco-Plastic-Sheet-Inch-Thick/dp/B0BTWKB2NT/ref=sr_1_17?crid=2D8502YHUD6RC&amp;keywords=sturdy%2Bplastic%2Bmaterial&amp;qid=1677533777&amp;s=industrial&amp;sprefix=sturdy%2Bplastic%2Bmaterial%2Cindustrial%2C93&amp;sr=1-17&amp;th=1" TargetMode="External"/><Relationship Id="rId2" Type="http://schemas.openxmlformats.org/officeDocument/2006/relationships/hyperlink" Target="https://www.creativemechanisms.com/blog/everything-you-need-to-know-about-abs-plastic#:~:text=ABS%20is%20very%20structurally%20sturdy,up%20well%20to%20external%20impacts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www.bpf.co.uk/plastipedia/polymers/ABS_and_Other_Specialist_Styrenics.aspx" TargetMode="External"/><Relationship Id="rId4" Type="http://schemas.openxmlformats.org/officeDocument/2006/relationships/hyperlink" Target="https://www.petprosupplyco.com/products/plexidor-pde-door#:~:text=The%20collar%20key%20weighs%20only,ABS%20%2D%20and%20extremely%20durable%20materia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BS-Plastic-Sheet-Thick-Wide/dp/B084H1TB7Q" TargetMode="External"/><Relationship Id="rId2" Type="http://schemas.openxmlformats.org/officeDocument/2006/relationships/hyperlink" Target="https://www.engineersedge.com/coeffients_of_friction.htm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rd.com/article/fastest-dog-breed/#:~:text=How%20fast%20can%20a%20dog,hour%20for%20a%20short%20distance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71C9CD-CAE8-4AC8-936D-333769D47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68" y="639648"/>
            <a:ext cx="5392511" cy="2550147"/>
          </a:xfrm>
        </p:spPr>
        <p:txBody>
          <a:bodyPr anchor="b">
            <a:noAutofit/>
          </a:bodyPr>
          <a:lstStyle/>
          <a:p>
            <a:r>
              <a:rPr lang="en-US" sz="4400"/>
              <a:t>PHASE 1</a:t>
            </a:r>
            <a:br>
              <a:rPr lang="en-US" sz="4400"/>
            </a:br>
            <a:r>
              <a:rPr lang="en-US" sz="4400"/>
              <a:t>INTERMEDIATE</a:t>
            </a:r>
            <a:br>
              <a:rPr lang="en-US" sz="4400"/>
            </a:br>
            <a:r>
              <a:rPr lang="en-US" sz="4400"/>
              <a:t>DESIGN REVIEW PRESENTATION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6D24F99-E026-485A-96CD-AEC9813726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168" y="3139262"/>
            <a:ext cx="2926800" cy="30819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400" b="1"/>
          </a:p>
          <a:p>
            <a:pPr marL="0" indent="0">
              <a:buNone/>
            </a:pPr>
            <a:r>
              <a:rPr lang="en-US" sz="2400" b="1"/>
              <a:t>by Design Corp.</a:t>
            </a:r>
            <a:endParaRPr lang="en-US"/>
          </a:p>
          <a:p>
            <a:pPr marL="0" indent="0">
              <a:buNone/>
            </a:pPr>
            <a:endParaRPr lang="en-US" sz="2400" b="1"/>
          </a:p>
          <a:p>
            <a:pPr marL="0" indent="0">
              <a:buNone/>
            </a:pPr>
            <a:endParaRPr lang="en-US" sz="2400" b="1"/>
          </a:p>
          <a:p>
            <a:pPr marL="0" indent="0">
              <a:buNone/>
            </a:pPr>
            <a:endParaRPr lang="en-US" sz="2400" b="1"/>
          </a:p>
          <a:p>
            <a:pPr marL="0" indent="0">
              <a:buNone/>
            </a:pPr>
            <a:r>
              <a:rPr lang="en-US" sz="1600" b="1"/>
              <a:t>Prepared for: </a:t>
            </a:r>
          </a:p>
          <a:p>
            <a:pPr marL="0" indent="0">
              <a:buNone/>
            </a:pPr>
            <a:r>
              <a:rPr lang="en-US" sz="1600" b="1"/>
              <a:t>EML 4551 Senior Design I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C9DB2DB9-3307-8949-8313-87A7F37B55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" r="8662" b="-1"/>
          <a:stretch/>
        </p:blipFill>
        <p:spPr bwMode="auto">
          <a:xfrm>
            <a:off x="5309427" y="305101"/>
            <a:ext cx="6152687" cy="5241548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rgbClr val="FFFFFF"/>
          </a:solidFill>
        </p:spPr>
      </p:pic>
      <p:pic>
        <p:nvPicPr>
          <p:cNvPr id="11" name="Graphic 10" descr="House with solid fill">
            <a:extLst>
              <a:ext uri="{FF2B5EF4-FFF2-40B4-BE49-F238E27FC236}">
                <a16:creationId xmlns:a16="http://schemas.microsoft.com/office/drawing/2014/main" id="{61A23639-2FA7-D84E-8B10-90D758816C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01605" y="4164709"/>
            <a:ext cx="2236089" cy="22360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2D2CFC3-6D4C-B74F-B8CA-17CF97E03DC6}"/>
              </a:ext>
            </a:extLst>
          </p:cNvPr>
          <p:cNvSpPr/>
          <p:nvPr/>
        </p:nvSpPr>
        <p:spPr>
          <a:xfrm>
            <a:off x="7159472" y="3042676"/>
            <a:ext cx="231928" cy="1149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9CC03AA-50F1-7A4F-819C-3E76889701D7}"/>
              </a:ext>
            </a:extLst>
          </p:cNvPr>
          <p:cNvSpPr/>
          <p:nvPr/>
        </p:nvSpPr>
        <p:spPr>
          <a:xfrm>
            <a:off x="7191417" y="3635376"/>
            <a:ext cx="1353631" cy="5572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tudents | Florida State University">
            <a:extLst>
              <a:ext uri="{FF2B5EF4-FFF2-40B4-BE49-F238E27FC236}">
                <a16:creationId xmlns:a16="http://schemas.microsoft.com/office/drawing/2014/main" id="{8B7F1D90-C655-CE4B-A15A-DBAD8DF09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624" y="454464"/>
            <a:ext cx="2398338" cy="37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9437E0A-1EE0-B04C-870A-A1584A7B90EB}"/>
              </a:ext>
            </a:extLst>
          </p:cNvPr>
          <p:cNvSpPr/>
          <p:nvPr/>
        </p:nvSpPr>
        <p:spPr>
          <a:xfrm>
            <a:off x="6208295" y="2026653"/>
            <a:ext cx="1090863" cy="93044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909F64-6AFE-8645-BA30-2B8BDA08FB97}"/>
              </a:ext>
            </a:extLst>
          </p:cNvPr>
          <p:cNvSpPr/>
          <p:nvPr/>
        </p:nvSpPr>
        <p:spPr>
          <a:xfrm>
            <a:off x="8653346" y="4052458"/>
            <a:ext cx="804803" cy="930442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FA97BAB7-CB5D-574E-8F86-FBD2EF2C3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39854" y="6597649"/>
            <a:ext cx="963123" cy="194357"/>
          </a:xfrm>
        </p:spPr>
        <p:txBody>
          <a:bodyPr/>
          <a:lstStyle/>
          <a:p>
            <a:r>
              <a:rPr lang="en-US"/>
              <a:t>  </a:t>
            </a:r>
            <a:fld id="{03DC2DEF-D2FE-4B45-ABA4-9F153FD1C98A}" type="slidenum">
              <a:rPr lang="en-US" sz="2400" smtClean="0"/>
              <a:t>1</a:t>
            </a:fld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4954965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C7E4-C301-4844-86F2-A1CC6D5B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MATERIAL SELECTION AND JUSTIFICATION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80403-1D37-964F-9566-67F623109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233488"/>
            <a:ext cx="11134045" cy="555851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/>
              <a:t>Acrylonitrile Butadiene Styrene (ABS) plastic for door</a:t>
            </a:r>
            <a:r>
              <a:rPr lang="en-US" b="1" baseline="30000"/>
              <a:t>[2]</a:t>
            </a:r>
            <a:endParaRPr lang="en-US" b="1"/>
          </a:p>
          <a:p>
            <a:pPr lvl="1">
              <a:lnSpc>
                <a:spcPct val="100000"/>
              </a:lnSpc>
            </a:pPr>
            <a:r>
              <a:rPr lang="en-US"/>
              <a:t>Tough thermoplastic material </a:t>
            </a:r>
          </a:p>
          <a:p>
            <a:pPr lvl="1">
              <a:lnSpc>
                <a:spcPct val="100000"/>
              </a:lnSpc>
            </a:pPr>
            <a:r>
              <a:rPr lang="en-US"/>
              <a:t>High impact strength</a:t>
            </a:r>
          </a:p>
          <a:p>
            <a:pPr lvl="1">
              <a:lnSpc>
                <a:spcPct val="100000"/>
              </a:lnSpc>
            </a:pPr>
            <a:r>
              <a:rPr lang="en-US"/>
              <a:t>Lightweight</a:t>
            </a:r>
          </a:p>
          <a:p>
            <a:pPr lvl="1">
              <a:lnSpc>
                <a:spcPct val="100000"/>
              </a:lnSpc>
            </a:pPr>
            <a:r>
              <a:rPr lang="en-US"/>
              <a:t>No corrosion (unlike metals like aluminum or steel)</a:t>
            </a:r>
          </a:p>
          <a:p>
            <a:pPr lvl="1">
              <a:lnSpc>
                <a:spcPct val="100000"/>
              </a:lnSpc>
            </a:pPr>
            <a:r>
              <a:rPr lang="en-US"/>
              <a:t>Cost effective</a:t>
            </a:r>
            <a:r>
              <a:rPr lang="en-US" b="1" baseline="30000"/>
              <a:t>[3]</a:t>
            </a:r>
            <a:endParaRPr lang="en-US" b="1"/>
          </a:p>
          <a:p>
            <a:pPr lvl="1">
              <a:lnSpc>
                <a:spcPct val="100000"/>
              </a:lnSpc>
            </a:pPr>
            <a:r>
              <a:rPr lang="en-US"/>
              <a:t>Easily accessible</a:t>
            </a:r>
            <a:r>
              <a:rPr lang="en-US" b="1" baseline="30000"/>
              <a:t>[3]</a:t>
            </a:r>
            <a:endParaRPr lang="en-US" b="1">
              <a:highlight>
                <a:srgbClr val="FFFF00"/>
              </a:highlight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BEA60-CA6B-2240-9CDB-BD2034314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95140" y="6597649"/>
            <a:ext cx="3007838" cy="194357"/>
          </a:xfrm>
        </p:spPr>
        <p:txBody>
          <a:bodyPr/>
          <a:lstStyle/>
          <a:p>
            <a:r>
              <a:rPr lang="en-US"/>
              <a:t>   Brown </a:t>
            </a:r>
            <a:fld id="{03DC2DEF-D2FE-4B45-ABA4-9F153FD1C98A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C725E89-6E1C-A14C-ACCE-C5F3DDB0A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6762" y="268288"/>
            <a:ext cx="965200" cy="965200"/>
          </a:xfrm>
          <a:prstGeom prst="rect">
            <a:avLst/>
          </a:prstGeom>
        </p:spPr>
      </p:pic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0237A05-1CF7-EB4C-ABF3-6566F8EFD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017" y="4153453"/>
            <a:ext cx="1468284" cy="147218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8" name="Picture 7" descr="A picture containing text, indoor, case, accessory&#10;&#10;Description automatically generated">
            <a:extLst>
              <a:ext uri="{FF2B5EF4-FFF2-40B4-BE49-F238E27FC236}">
                <a16:creationId xmlns:a16="http://schemas.microsoft.com/office/drawing/2014/main" id="{946FCD8E-F914-154D-BD93-B1108B17E9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1212" y="1974609"/>
            <a:ext cx="1366612" cy="3758184"/>
          </a:xfrm>
          <a:prstGeom prst="rect">
            <a:avLst/>
          </a:prstGeom>
          <a:ln w="381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37D9FB-988F-CE46-9583-68B80C7815A1}"/>
              </a:ext>
            </a:extLst>
          </p:cNvPr>
          <p:cNvSpPr txBox="1"/>
          <p:nvPr/>
        </p:nvSpPr>
        <p:spPr>
          <a:xfrm>
            <a:off x="3581800" y="5732793"/>
            <a:ext cx="3350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Selected material</a:t>
            </a:r>
          </a:p>
          <a:p>
            <a:pPr algn="ctr"/>
            <a:r>
              <a:rPr lang="en-US"/>
              <a:t> Ref. </a:t>
            </a:r>
            <a:r>
              <a:rPr lang="en-US" b="1"/>
              <a:t>[3]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ECAD19-3F89-EA43-AFD3-8949E0835929}"/>
              </a:ext>
            </a:extLst>
          </p:cNvPr>
          <p:cNvSpPr txBox="1"/>
          <p:nvPr/>
        </p:nvSpPr>
        <p:spPr>
          <a:xfrm>
            <a:off x="7614170" y="5844161"/>
            <a:ext cx="3620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Competitor model (ABS plastic)</a:t>
            </a:r>
          </a:p>
          <a:p>
            <a:pPr algn="ctr"/>
            <a:r>
              <a:rPr lang="en-US"/>
              <a:t> Ref. </a:t>
            </a:r>
            <a:r>
              <a:rPr lang="en-US" b="1"/>
              <a:t>[4] </a:t>
            </a:r>
          </a:p>
        </p:txBody>
      </p:sp>
    </p:spTree>
    <p:extLst>
      <p:ext uri="{BB962C8B-B14F-4D97-AF65-F5344CB8AC3E}">
        <p14:creationId xmlns:p14="http://schemas.microsoft.com/office/powerpoint/2010/main" val="647375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C7E4-C301-4844-86F2-A1CC6D5B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MOTOR CALCULATIONS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80403-1D37-964F-9566-67F623109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233488"/>
            <a:ext cx="11134045" cy="519247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/>
              <a:t>Requirements:</a:t>
            </a:r>
          </a:p>
          <a:p>
            <a:pPr lvl="1">
              <a:lnSpc>
                <a:spcPct val="100000"/>
              </a:lnSpc>
            </a:pPr>
            <a:r>
              <a:rPr lang="en-US"/>
              <a:t>Force to lift door of specified weight (as defined by volume and density)</a:t>
            </a:r>
          </a:p>
          <a:p>
            <a:pPr lvl="1">
              <a:lnSpc>
                <a:spcPct val="100000"/>
              </a:lnSpc>
            </a:pPr>
            <a:r>
              <a:rPr lang="en-US"/>
              <a:t>Torque applied by force and size of friction wheel</a:t>
            </a:r>
          </a:p>
          <a:p>
            <a:pPr lvl="1">
              <a:lnSpc>
                <a:spcPct val="100000"/>
              </a:lnSpc>
            </a:pPr>
            <a:r>
              <a:rPr lang="en-US"/>
              <a:t>Power to meet these requirements</a:t>
            </a:r>
          </a:p>
          <a:p>
            <a:pPr>
              <a:lnSpc>
                <a:spcPct val="100000"/>
              </a:lnSpc>
            </a:pPr>
            <a:r>
              <a:rPr lang="en-US"/>
              <a:t>Motor Requirements</a:t>
            </a:r>
          </a:p>
          <a:p>
            <a:pPr lvl="1">
              <a:lnSpc>
                <a:spcPct val="100000"/>
              </a:lnSpc>
            </a:pPr>
            <a:r>
              <a:rPr lang="en-US"/>
              <a:t>Motor torque minimum: </a:t>
            </a:r>
            <a:r>
              <a:rPr lang="en-US" u="sng"/>
              <a:t>1.8 lb</a:t>
            </a:r>
            <a:r>
              <a:rPr lang="en-US" u="sng" baseline="-25000"/>
              <a:t>f</a:t>
            </a:r>
            <a:r>
              <a:rPr lang="en-US" u="sng"/>
              <a:t> • in.</a:t>
            </a:r>
          </a:p>
          <a:p>
            <a:pPr lvl="1">
              <a:lnSpc>
                <a:spcPct val="100000"/>
              </a:lnSpc>
            </a:pPr>
            <a:r>
              <a:rPr lang="en-US"/>
              <a:t>Power minimum: </a:t>
            </a:r>
            <a:r>
              <a:rPr lang="en-US" u="sng"/>
              <a:t>2.6 Watts (0.25hp)</a:t>
            </a:r>
          </a:p>
          <a:p>
            <a:pPr>
              <a:lnSpc>
                <a:spcPct val="100000"/>
              </a:lnSpc>
            </a:pPr>
            <a:r>
              <a:rPr lang="en-US"/>
              <a:t>Force Requirements</a:t>
            </a:r>
          </a:p>
          <a:p>
            <a:pPr lvl="1">
              <a:lnSpc>
                <a:spcPct val="100000"/>
              </a:lnSpc>
            </a:pPr>
            <a:r>
              <a:rPr lang="en-US"/>
              <a:t>Compressive force minimum (no slip condition) : </a:t>
            </a:r>
            <a:r>
              <a:rPr lang="en-US" u="sng"/>
              <a:t>6 lb</a:t>
            </a:r>
            <a:r>
              <a:rPr lang="en-US" u="sng" baseline="-25000"/>
              <a:t>f</a:t>
            </a:r>
            <a:endParaRPr lang="en-US" u="sn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BEA60-CA6B-2240-9CDB-BD2034314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65216" y="6597649"/>
            <a:ext cx="4237762" cy="194357"/>
          </a:xfrm>
        </p:spPr>
        <p:txBody>
          <a:bodyPr/>
          <a:lstStyle/>
          <a:p>
            <a:r>
              <a:rPr lang="en-US"/>
              <a:t>   Burghardt </a:t>
            </a:r>
            <a:fld id="{03DC2DEF-D2FE-4B45-ABA4-9F153FD1C98A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27FF2F0-4202-C147-9FCC-E4BB36868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6762" y="268288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9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C7E4-C301-4844-86F2-A1CC6D5B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STATE DIAGRAM OF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80403-1D37-964F-9566-67F623109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1233488"/>
            <a:ext cx="6733864" cy="51924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/>
              <a:t>Arduino software will be utilized to program and automate system</a:t>
            </a:r>
          </a:p>
          <a:p>
            <a:pPr>
              <a:lnSpc>
                <a:spcPct val="100000"/>
              </a:lnSpc>
            </a:pPr>
            <a:r>
              <a:rPr lang="en-US"/>
              <a:t>State diagram is based on system logic and overarching functions</a:t>
            </a:r>
          </a:p>
          <a:p>
            <a:pPr lvl="1">
              <a:lnSpc>
                <a:spcPct val="100000"/>
              </a:lnSpc>
            </a:pPr>
            <a:r>
              <a:rPr lang="en-US"/>
              <a:t>Read RFID sensor</a:t>
            </a:r>
          </a:p>
          <a:p>
            <a:pPr lvl="1">
              <a:lnSpc>
                <a:spcPct val="100000"/>
              </a:lnSpc>
            </a:pPr>
            <a:r>
              <a:rPr lang="en-US"/>
              <a:t>Motor controls (raise/lower door)</a:t>
            </a:r>
          </a:p>
          <a:p>
            <a:pPr lvl="1">
              <a:lnSpc>
                <a:spcPct val="100000"/>
              </a:lnSpc>
            </a:pPr>
            <a:r>
              <a:rPr lang="en-US"/>
              <a:t>Lock/unlock door</a:t>
            </a:r>
          </a:p>
          <a:p>
            <a:pPr>
              <a:lnSpc>
                <a:spcPct val="100000"/>
              </a:lnSpc>
            </a:pPr>
            <a:r>
              <a:rPr lang="en-US"/>
              <a:t>Specific door constraints are housed within these functions</a:t>
            </a:r>
          </a:p>
          <a:p>
            <a:pPr lvl="1">
              <a:lnSpc>
                <a:spcPct val="100000"/>
              </a:lnSpc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BEA60-CA6B-2240-9CDB-BD2034314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29278" y="6597649"/>
            <a:ext cx="3573700" cy="194357"/>
          </a:xfrm>
        </p:spPr>
        <p:txBody>
          <a:bodyPr/>
          <a:lstStyle/>
          <a:p>
            <a:r>
              <a:rPr lang="en-US"/>
              <a:t> Thompson </a:t>
            </a:r>
            <a:fld id="{03DC2DEF-D2FE-4B45-ABA4-9F153FD1C98A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27FF2F0-4202-C147-9FCC-E4BB36868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6762" y="268288"/>
            <a:ext cx="965200" cy="96520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01714FC-876C-AC48-AFC9-09E4423AC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0772" y="1019175"/>
            <a:ext cx="3079420" cy="5160602"/>
          </a:xfrm>
          <a:prstGeom prst="rect">
            <a:avLst/>
          </a:prstGeom>
          <a:ln w="381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F93DE37A-8C27-4048-8774-873120751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9757" y="5524318"/>
            <a:ext cx="963123" cy="65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589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C7E4-C301-4844-86F2-A1CC6D5B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ELECTRONIC HARDWARE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80403-1D37-964F-9566-67F623109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233488"/>
            <a:ext cx="11134045" cy="555851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/>
              <a:t>Arduino</a:t>
            </a:r>
          </a:p>
          <a:p>
            <a:pPr lvl="1">
              <a:lnSpc>
                <a:spcPct val="100000"/>
              </a:lnSpc>
            </a:pPr>
            <a:r>
              <a:rPr lang="en-US"/>
              <a:t>Arduino Uno Rev3 will act as the "brain" of the system to carry out tasks</a:t>
            </a:r>
          </a:p>
          <a:p>
            <a:pPr>
              <a:lnSpc>
                <a:spcPct val="100000"/>
              </a:lnSpc>
            </a:pPr>
            <a:r>
              <a:rPr lang="en-US"/>
              <a:t>Sensors </a:t>
            </a:r>
          </a:p>
          <a:p>
            <a:pPr lvl="1">
              <a:lnSpc>
                <a:spcPct val="100000"/>
              </a:lnSpc>
            </a:pPr>
            <a:r>
              <a:rPr lang="en-US"/>
              <a:t>Detect if door is in the open or closed position </a:t>
            </a:r>
          </a:p>
          <a:p>
            <a:pPr lvl="1">
              <a:lnSpc>
                <a:spcPct val="100000"/>
              </a:lnSpc>
            </a:pPr>
            <a:r>
              <a:rPr lang="en-US"/>
              <a:t>Detect obstructions in the path of the door</a:t>
            </a:r>
          </a:p>
          <a:p>
            <a:pPr>
              <a:lnSpc>
                <a:spcPct val="100000"/>
              </a:lnSpc>
            </a:pPr>
            <a:r>
              <a:rPr lang="en-US"/>
              <a:t>RFID technology</a:t>
            </a:r>
          </a:p>
          <a:p>
            <a:pPr lvl="1">
              <a:lnSpc>
                <a:spcPct val="100000"/>
              </a:lnSpc>
            </a:pPr>
            <a:r>
              <a:rPr lang="en-US"/>
              <a:t>Trigger door to open and close when in range of the sensors</a:t>
            </a:r>
          </a:p>
          <a:p>
            <a:pPr>
              <a:lnSpc>
                <a:spcPct val="100000"/>
              </a:lnSpc>
            </a:pPr>
            <a:r>
              <a:rPr lang="en-US"/>
              <a:t>Battery</a:t>
            </a:r>
          </a:p>
          <a:p>
            <a:pPr lvl="1">
              <a:lnSpc>
                <a:spcPct val="100000"/>
              </a:lnSpc>
            </a:pPr>
            <a:r>
              <a:rPr lang="en-US"/>
              <a:t>Power the Arduino, RFID Reader, and motor driver for an adequate number of cycles</a:t>
            </a:r>
          </a:p>
          <a:p>
            <a:pPr lvl="1">
              <a:lnSpc>
                <a:spcPct val="100000"/>
              </a:lnSpc>
            </a:pPr>
            <a:r>
              <a:rPr lang="en-US"/>
              <a:t>Have the ability to recharge for multiple uses</a:t>
            </a:r>
          </a:p>
          <a:p>
            <a:pPr>
              <a:lnSpc>
                <a:spcPct val="100000"/>
              </a:lnSpc>
            </a:pPr>
            <a:r>
              <a:rPr lang="en-US"/>
              <a:t>Motor/motor driver </a:t>
            </a:r>
          </a:p>
          <a:p>
            <a:pPr lvl="1">
              <a:lnSpc>
                <a:spcPct val="100000"/>
              </a:lnSpc>
            </a:pPr>
            <a:r>
              <a:rPr lang="en-US"/>
              <a:t>Require a motor with the necessary torque to slide the door at a reasonable speed</a:t>
            </a:r>
          </a:p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BEA60-CA6B-2240-9CDB-BD2034314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3632" y="6597649"/>
            <a:ext cx="2689346" cy="194357"/>
          </a:xfrm>
        </p:spPr>
        <p:txBody>
          <a:bodyPr/>
          <a:lstStyle/>
          <a:p>
            <a:r>
              <a:rPr lang="en-US"/>
              <a:t>   Thompson </a:t>
            </a:r>
            <a:fld id="{03DC2DEF-D2FE-4B45-ABA4-9F153FD1C98A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663EF56-84E2-8242-9605-AAD62AFB0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6762" y="268288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60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C7E4-C301-4844-86F2-A1CC6D5B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MECHANICAL HARDWARE COMPONENTS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80403-1D37-964F-9566-67F623109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233488"/>
            <a:ext cx="11134045" cy="555851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/>
              <a:t>Friction Wheel</a:t>
            </a:r>
          </a:p>
          <a:p>
            <a:pPr lvl="1">
              <a:lnSpc>
                <a:spcPct val="100000"/>
              </a:lnSpc>
            </a:pPr>
            <a:r>
              <a:rPr lang="en-US"/>
              <a:t>Can be 3D printed to </a:t>
            </a:r>
            <a:r>
              <a:rPr lang="en-US">
                <a:ea typeface="+mn-lt"/>
                <a:cs typeface="+mn-lt"/>
              </a:rPr>
              <a:t>accommodate</a:t>
            </a:r>
            <a:r>
              <a:rPr lang="en-US"/>
              <a:t> different sizes for the wheel and other components</a:t>
            </a:r>
          </a:p>
          <a:p>
            <a:pPr lvl="1">
              <a:lnSpc>
                <a:spcPct val="100000"/>
              </a:lnSpc>
            </a:pPr>
            <a:r>
              <a:rPr lang="en-US"/>
              <a:t>Outer edge will be wrapped with a friction material to produce friction between the wheel and the sliding door</a:t>
            </a:r>
          </a:p>
          <a:p>
            <a:pPr>
              <a:lnSpc>
                <a:spcPct val="100000"/>
              </a:lnSpc>
            </a:pPr>
            <a:r>
              <a:rPr lang="en-US"/>
              <a:t>Door</a:t>
            </a:r>
          </a:p>
          <a:p>
            <a:pPr lvl="1">
              <a:lnSpc>
                <a:spcPct val="100000"/>
              </a:lnSpc>
            </a:pPr>
            <a:r>
              <a:rPr lang="en-US"/>
              <a:t>ABS plastic sheet for easy construction and installation</a:t>
            </a:r>
          </a:p>
          <a:p>
            <a:pPr>
              <a:lnSpc>
                <a:spcPct val="100000"/>
              </a:lnSpc>
            </a:pPr>
            <a:r>
              <a:rPr lang="en-US"/>
              <a:t>Housing for electronic components</a:t>
            </a:r>
          </a:p>
          <a:p>
            <a:pPr lvl="1">
              <a:lnSpc>
                <a:spcPct val="100000"/>
              </a:lnSpc>
            </a:pPr>
            <a:r>
              <a:rPr lang="en-US"/>
              <a:t>Components will be mounted to a 3D printed frame</a:t>
            </a:r>
          </a:p>
          <a:p>
            <a:pPr lvl="1">
              <a:lnSpc>
                <a:spcPct val="100000"/>
              </a:lnSpc>
            </a:pPr>
            <a:r>
              <a:rPr lang="en-US"/>
              <a:t>A plastic cover will be sized and printed to hide electronics and components</a:t>
            </a:r>
          </a:p>
          <a:p>
            <a:pPr>
              <a:lnSpc>
                <a:spcPct val="100000"/>
              </a:lnSpc>
            </a:pPr>
            <a:r>
              <a:rPr lang="en-US"/>
              <a:t>Lock/deadbolt</a:t>
            </a:r>
          </a:p>
          <a:p>
            <a:pPr>
              <a:lnSpc>
                <a:spcPct val="100000"/>
              </a:lnSpc>
            </a:pPr>
            <a:endParaRPr lang="en-US"/>
          </a:p>
          <a:p>
            <a:pPr>
              <a:lnSpc>
                <a:spcPct val="100000"/>
              </a:lnSpc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BEA60-CA6B-2240-9CDB-BD2034314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24182" y="6597649"/>
            <a:ext cx="3078795" cy="194357"/>
          </a:xfrm>
        </p:spPr>
        <p:txBody>
          <a:bodyPr/>
          <a:lstStyle/>
          <a:p>
            <a:r>
              <a:rPr lang="en-US"/>
              <a:t>  Burghardt </a:t>
            </a:r>
            <a:fld id="{03DC2DEF-D2FE-4B45-ABA4-9F153FD1C98A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50601FC-D4AB-344B-B0D8-3D19DD691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6762" y="268288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74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C7E4-C301-4844-86F2-A1CC6D5B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PROPOSED DIMENSIONED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80403-1D37-964F-9566-67F623109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233488"/>
            <a:ext cx="11134045" cy="55585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BEA60-CA6B-2240-9CDB-BD2034314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38010" y="6597649"/>
            <a:ext cx="2564967" cy="194357"/>
          </a:xfrm>
        </p:spPr>
        <p:txBody>
          <a:bodyPr/>
          <a:lstStyle/>
          <a:p>
            <a:r>
              <a:rPr lang="en-US"/>
              <a:t>  Smith </a:t>
            </a:r>
            <a:fld id="{03DC2DEF-D2FE-4B45-ABA4-9F153FD1C98A}" type="slidenum">
              <a:rPr lang="en-US" smtClean="0"/>
              <a:t>15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5A6F0F-C6D5-7648-AB88-F528D81D1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35" y="3627543"/>
            <a:ext cx="2112934" cy="1632721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5" name="Picture 6" descr="Diagram&#10;&#10;Description automatically generated">
            <a:extLst>
              <a:ext uri="{FF2B5EF4-FFF2-40B4-BE49-F238E27FC236}">
                <a16:creationId xmlns:a16="http://schemas.microsoft.com/office/drawing/2014/main" id="{E85C36CC-AB64-E497-7319-22160D9F2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7057" y="3004024"/>
            <a:ext cx="2133297" cy="162266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7" name="Picture 8" descr="A picture containing whiteboard&#10;&#10;Description automatically generated">
            <a:extLst>
              <a:ext uri="{FF2B5EF4-FFF2-40B4-BE49-F238E27FC236}">
                <a16:creationId xmlns:a16="http://schemas.microsoft.com/office/drawing/2014/main" id="{D7A1D7AC-8626-2036-89C8-7F040B315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1209" y="1582073"/>
            <a:ext cx="2299743" cy="3172968"/>
          </a:xfrm>
          <a:prstGeom prst="rect">
            <a:avLst/>
          </a:prstGeom>
          <a:ln w="38100">
            <a:solidFill>
              <a:srgbClr val="782F40"/>
            </a:solidFill>
          </a:ln>
        </p:spPr>
      </p:pic>
      <p:pic>
        <p:nvPicPr>
          <p:cNvPr id="9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BADD163-A9AD-8C4A-908B-206B1751EF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49529" y="2798986"/>
            <a:ext cx="2801065" cy="339938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1" name="Picture 12" descr="Diagram, engineering drawing&#10;&#10;Description automatically generated">
            <a:extLst>
              <a:ext uri="{FF2B5EF4-FFF2-40B4-BE49-F238E27FC236}">
                <a16:creationId xmlns:a16="http://schemas.microsoft.com/office/drawing/2014/main" id="{0904B4FD-7666-50BF-93F1-DB6E360591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6635" y="1761479"/>
            <a:ext cx="2112934" cy="1605591"/>
          </a:xfrm>
          <a:prstGeom prst="rect">
            <a:avLst/>
          </a:prstGeom>
          <a:ln w="381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3263CF2-75C8-8648-B1C1-DA7832CEEDDE}"/>
              </a:ext>
            </a:extLst>
          </p:cNvPr>
          <p:cNvSpPr txBox="1"/>
          <p:nvPr/>
        </p:nvSpPr>
        <p:spPr>
          <a:xfrm>
            <a:off x="341858" y="5674319"/>
            <a:ext cx="6431769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Modeled in SolidWorks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Prototype based on drawing files and initial calculations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CA6714F-1D75-B947-BCA7-E34764C3FB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66411" y="4712496"/>
            <a:ext cx="1923646" cy="961823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4129C04C-9F3C-A448-87B3-9BC8C52629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26762" y="268288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592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C7E4-C301-4844-86F2-A1CC6D5B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PROPOSED DIMENSIONED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BEA60-CA6B-2240-9CDB-BD2034314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60312" y="6597649"/>
            <a:ext cx="2542665" cy="194357"/>
          </a:xfrm>
        </p:spPr>
        <p:txBody>
          <a:bodyPr/>
          <a:lstStyle/>
          <a:p>
            <a:r>
              <a:rPr lang="en-US"/>
              <a:t>  Smith </a:t>
            </a:r>
            <a:fld id="{03DC2DEF-D2FE-4B45-ABA4-9F153FD1C98A}" type="slidenum">
              <a:rPr lang="en-US" smtClean="0"/>
              <a:t>16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B8AA34-C464-FD1E-DACD-EA68A92CC6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07" y="1367431"/>
            <a:ext cx="5612818" cy="4337176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9225C3E-3A2F-0A43-615B-7E11EA4038B5}"/>
              </a:ext>
            </a:extLst>
          </p:cNvPr>
          <p:cNvSpPr txBox="1"/>
          <p:nvPr/>
        </p:nvSpPr>
        <p:spPr>
          <a:xfrm>
            <a:off x="1609868" y="5843780"/>
            <a:ext cx="2899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Exploded Assembly View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1585-2C2B-8F17-0A92-26377369CBEC}"/>
              </a:ext>
            </a:extLst>
          </p:cNvPr>
          <p:cNvSpPr txBox="1"/>
          <p:nvPr/>
        </p:nvSpPr>
        <p:spPr>
          <a:xfrm>
            <a:off x="7797553" y="5843780"/>
            <a:ext cx="2333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Dimensioned Frame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4A9737B-1F03-FB4A-878C-ED9985790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190" y="1257192"/>
            <a:ext cx="5680058" cy="4389136"/>
          </a:xfrm>
          <a:prstGeom prst="rect">
            <a:avLst/>
          </a:prstGeom>
        </p:spPr>
      </p:pic>
      <p:sp>
        <p:nvSpPr>
          <p:cNvPr id="5" name="Frame 4">
            <a:extLst>
              <a:ext uri="{FF2B5EF4-FFF2-40B4-BE49-F238E27FC236}">
                <a16:creationId xmlns:a16="http://schemas.microsoft.com/office/drawing/2014/main" id="{92C215E0-6527-A648-A058-27D5F2FD1F9E}"/>
              </a:ext>
            </a:extLst>
          </p:cNvPr>
          <p:cNvSpPr/>
          <p:nvPr/>
        </p:nvSpPr>
        <p:spPr>
          <a:xfrm>
            <a:off x="6096000" y="1315471"/>
            <a:ext cx="5924548" cy="4389136"/>
          </a:xfrm>
          <a:prstGeom prst="frame">
            <a:avLst>
              <a:gd name="adj1" fmla="val 7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BCA073A-9F7D-404F-8B83-9FC2CBDEAE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6762" y="268288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40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B32BBB6-BF0B-0AF8-8AC0-961A117EF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7136" y="3510439"/>
            <a:ext cx="3238158" cy="24905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AA3E5B-4744-82DE-E9EF-62D36A751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PROPOSED DIMENSIONED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D48B5-BADA-9814-EC26-3480B1806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Smith </a:t>
            </a:r>
            <a:fld id="{03DC2DEF-D2FE-4B45-ABA4-9F153FD1C98A}" type="slidenum">
              <a:rPr lang="en-US" smtClean="0"/>
              <a:t>17</a:t>
            </a:fld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FE13A5A-7235-A901-12AA-59FBEC498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742" y="3515451"/>
            <a:ext cx="3334900" cy="257696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8EB16D-755F-D997-1354-5E607DA29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4338" y="1829367"/>
            <a:ext cx="3234655" cy="2499506"/>
          </a:xfrm>
          <a:prstGeom prst="rect">
            <a:avLst/>
          </a:prstGeom>
          <a:ln w="38100" cap="sq">
            <a:solidFill>
              <a:srgbClr val="782F4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BAAD752A-D79D-184B-94E8-F738134E68FB}"/>
              </a:ext>
            </a:extLst>
          </p:cNvPr>
          <p:cNvSpPr/>
          <p:nvPr/>
        </p:nvSpPr>
        <p:spPr>
          <a:xfrm>
            <a:off x="641268" y="3429000"/>
            <a:ext cx="3633849" cy="2769919"/>
          </a:xfrm>
          <a:prstGeom prst="frame">
            <a:avLst>
              <a:gd name="adj1" fmla="val 14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EDF2D81F-801F-994C-BFD5-310115BA704F}"/>
              </a:ext>
            </a:extLst>
          </p:cNvPr>
          <p:cNvSpPr/>
          <p:nvPr/>
        </p:nvSpPr>
        <p:spPr>
          <a:xfrm>
            <a:off x="8068214" y="3418976"/>
            <a:ext cx="3436003" cy="2673444"/>
          </a:xfrm>
          <a:prstGeom prst="frame">
            <a:avLst>
              <a:gd name="adj1" fmla="val 14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F550A3CB-D6BF-0A43-9D71-4CB0B8E48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6762" y="268288"/>
            <a:ext cx="965200" cy="965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9A2851-0520-3547-BC10-2A02DE4FA568}"/>
              </a:ext>
            </a:extLst>
          </p:cNvPr>
          <p:cNvSpPr txBox="1"/>
          <p:nvPr/>
        </p:nvSpPr>
        <p:spPr>
          <a:xfrm>
            <a:off x="371475" y="2011762"/>
            <a:ext cx="3325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Supplementary views:</a:t>
            </a:r>
          </a:p>
        </p:txBody>
      </p:sp>
    </p:spTree>
    <p:extLst>
      <p:ext uri="{BB962C8B-B14F-4D97-AF65-F5344CB8AC3E}">
        <p14:creationId xmlns:p14="http://schemas.microsoft.com/office/powerpoint/2010/main" val="505771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A3E5B-4744-82DE-E9EF-62D36A751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BILL OF MATERIALS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D48B5-BADA-9814-EC26-3480B1806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88380" y="6560513"/>
            <a:ext cx="4409337" cy="206104"/>
          </a:xfrm>
        </p:spPr>
        <p:txBody>
          <a:bodyPr/>
          <a:lstStyle/>
          <a:p>
            <a:r>
              <a:rPr lang="en-US"/>
              <a:t>Thompson </a:t>
            </a:r>
            <a:fld id="{03DC2DEF-D2FE-4B45-ABA4-9F153FD1C98A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1F08A7F-9B62-7342-B8B0-D1BE35513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6762" y="268288"/>
            <a:ext cx="965200" cy="965200"/>
          </a:xfrm>
          <a:prstGeom prst="rect">
            <a:avLst/>
          </a:prstGeom>
        </p:spPr>
      </p:pic>
      <p:graphicFrame>
        <p:nvGraphicFramePr>
          <p:cNvPr id="18" name="Content Placeholder 4">
            <a:extLst>
              <a:ext uri="{FF2B5EF4-FFF2-40B4-BE49-F238E27FC236}">
                <a16:creationId xmlns:a16="http://schemas.microsoft.com/office/drawing/2014/main" id="{EB7CDC65-233A-EB49-A9EB-66101AC61F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7882037"/>
              </p:ext>
            </p:extLst>
          </p:nvPr>
        </p:nvGraphicFramePr>
        <p:xfrm>
          <a:off x="367472" y="857854"/>
          <a:ext cx="10613605" cy="55684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4021">
                  <a:extLst>
                    <a:ext uri="{9D8B030D-6E8A-4147-A177-3AD203B41FA5}">
                      <a16:colId xmlns:a16="http://schemas.microsoft.com/office/drawing/2014/main" val="1355960884"/>
                    </a:ext>
                  </a:extLst>
                </a:gridCol>
                <a:gridCol w="3082401">
                  <a:extLst>
                    <a:ext uri="{9D8B030D-6E8A-4147-A177-3AD203B41FA5}">
                      <a16:colId xmlns:a16="http://schemas.microsoft.com/office/drawing/2014/main" val="1922321348"/>
                    </a:ext>
                  </a:extLst>
                </a:gridCol>
                <a:gridCol w="983712">
                  <a:extLst>
                    <a:ext uri="{9D8B030D-6E8A-4147-A177-3AD203B41FA5}">
                      <a16:colId xmlns:a16="http://schemas.microsoft.com/office/drawing/2014/main" val="3069541557"/>
                    </a:ext>
                  </a:extLst>
                </a:gridCol>
                <a:gridCol w="1275848">
                  <a:extLst>
                    <a:ext uri="{9D8B030D-6E8A-4147-A177-3AD203B41FA5}">
                      <a16:colId xmlns:a16="http://schemas.microsoft.com/office/drawing/2014/main" val="4067185931"/>
                    </a:ext>
                  </a:extLst>
                </a:gridCol>
                <a:gridCol w="947696">
                  <a:extLst>
                    <a:ext uri="{9D8B030D-6E8A-4147-A177-3AD203B41FA5}">
                      <a16:colId xmlns:a16="http://schemas.microsoft.com/office/drawing/2014/main" val="2758153729"/>
                    </a:ext>
                  </a:extLst>
                </a:gridCol>
                <a:gridCol w="2059927">
                  <a:extLst>
                    <a:ext uri="{9D8B030D-6E8A-4147-A177-3AD203B41FA5}">
                      <a16:colId xmlns:a16="http://schemas.microsoft.com/office/drawing/2014/main" val="2495719442"/>
                    </a:ext>
                  </a:extLst>
                </a:gridCol>
              </a:tblGrid>
              <a:tr h="4378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Name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63" marR="7630" marT="76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Description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63" marR="7630" marT="76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Using this part?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63" marR="7630" marT="76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Total Cost/Part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63" marR="7630" marT="76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Reference Sheet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63" marR="7630" marT="763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Hardware Required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63" marR="7630" marT="7630" marB="0" anchor="ctr"/>
                </a:tc>
                <a:extLst>
                  <a:ext uri="{0D108BD9-81ED-4DB2-BD59-A6C34878D82A}">
                    <a16:rowId xmlns:a16="http://schemas.microsoft.com/office/drawing/2014/main" val="675819308"/>
                  </a:ext>
                </a:extLst>
              </a:tr>
              <a:tr h="43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Arduino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Uno Rev3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$30.49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sng" strike="noStrike">
                          <a:effectLst/>
                          <a:hlinkClick r:id="rId3"/>
                        </a:rPr>
                        <a:t>Ref5</a:t>
                      </a:r>
                      <a:endParaRPr lang="en-US" sz="1200" b="0" i="0" u="sng" strike="noStrike">
                        <a:solidFill>
                          <a:srgbClr val="8E58B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4 Screws 7.85mm long self tap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extLst>
                  <a:ext uri="{0D108BD9-81ED-4DB2-BD59-A6C34878D82A}">
                    <a16:rowId xmlns:a16="http://schemas.microsoft.com/office/drawing/2014/main" val="1097682727"/>
                  </a:ext>
                </a:extLst>
              </a:tr>
              <a:tr h="2462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Arduino/Breadboard wires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Sourced From School Inventory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$0.00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sng" strike="noStrike">
                        <a:solidFill>
                          <a:srgbClr val="8E58B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extLst>
                  <a:ext uri="{0D108BD9-81ED-4DB2-BD59-A6C34878D82A}">
                    <a16:rowId xmlns:a16="http://schemas.microsoft.com/office/drawing/2014/main" val="2553912124"/>
                  </a:ext>
                </a:extLst>
              </a:tr>
              <a:tr h="2462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Bread Board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Solderless Board Kit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$9.98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sng" strike="noStrike">
                          <a:effectLst/>
                          <a:hlinkClick r:id="rId4"/>
                        </a:rPr>
                        <a:t>Ref7</a:t>
                      </a:r>
                      <a:endParaRPr lang="en-US" sz="1200" b="0" i="0" u="sng" strike="noStrike">
                        <a:solidFill>
                          <a:srgbClr val="8E58B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N/A 3M adhesive included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extLst>
                  <a:ext uri="{0D108BD9-81ED-4DB2-BD59-A6C34878D82A}">
                    <a16:rowId xmlns:a16="http://schemas.microsoft.com/office/drawing/2014/main" val="260041725"/>
                  </a:ext>
                </a:extLst>
              </a:tr>
              <a:tr h="2462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Door Lock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Electromagnetic Solenoid Lock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$17.48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sng" strike="noStrike">
                          <a:effectLst/>
                          <a:hlinkClick r:id="rId5"/>
                        </a:rPr>
                        <a:t>Ref8</a:t>
                      </a:r>
                      <a:endParaRPr lang="en-US" sz="1200" b="0" i="0" u="sng" strike="noStrike">
                        <a:solidFill>
                          <a:srgbClr val="8E58B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4377261"/>
                  </a:ext>
                </a:extLst>
              </a:tr>
              <a:tr h="43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SparkFun Simultaneous RFID Reader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UHF RFID Reader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$235.95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sng" strike="noStrike">
                          <a:effectLst/>
                          <a:hlinkClick r:id="rId6"/>
                        </a:rPr>
                        <a:t>Ref10</a:t>
                      </a:r>
                      <a:endParaRPr lang="en-US" sz="1200" b="0" i="0" u="sng" strike="noStrike">
                        <a:solidFill>
                          <a:srgbClr val="8E58B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T w="12700">
                      <a:solidFill>
                        <a:schemeClr val="tx1"/>
                      </a:solidFill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64035526"/>
                  </a:ext>
                </a:extLst>
              </a:tr>
              <a:tr h="2462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Door Position Sensor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Hinge Lever Switch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$8.98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sng" strike="noStrike">
                          <a:effectLst/>
                          <a:hlinkClick r:id="rId7"/>
                        </a:rPr>
                        <a:t>Ref2</a:t>
                      </a:r>
                      <a:endParaRPr lang="en-US" sz="1200" b="0" i="0" u="sng" strike="noStrike">
                        <a:solidFill>
                          <a:srgbClr val="8E58B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extLst>
                  <a:ext uri="{0D108BD9-81ED-4DB2-BD59-A6C34878D82A}">
                    <a16:rowId xmlns:a16="http://schemas.microsoft.com/office/drawing/2014/main" val="1676279111"/>
                  </a:ext>
                </a:extLst>
              </a:tr>
              <a:tr h="43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Stepper Motor Driver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Used to make continuous step motor movement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$8.58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sng" strike="noStrike">
                          <a:effectLst/>
                          <a:hlinkClick r:id="rId8"/>
                        </a:rPr>
                        <a:t>Ref11</a:t>
                      </a:r>
                      <a:endParaRPr lang="en-US" sz="1200" b="0" i="0" u="sng" strike="noStrike">
                        <a:solidFill>
                          <a:srgbClr val="8E58B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extLst>
                  <a:ext uri="{0D108BD9-81ED-4DB2-BD59-A6C34878D82A}">
                    <a16:rowId xmlns:a16="http://schemas.microsoft.com/office/drawing/2014/main" val="3813521429"/>
                  </a:ext>
                </a:extLst>
              </a:tr>
              <a:tr h="42413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Obstruction sensor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Laser sensors to detect object in doorway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$9.98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sng" strike="noStrike">
                          <a:effectLst/>
                          <a:hlinkClick r:id="rId9"/>
                        </a:rPr>
                        <a:t>Ref12</a:t>
                      </a:r>
                      <a:endParaRPr lang="en-US" sz="1200" b="0" i="0" u="sng" strike="noStrike">
                        <a:solidFill>
                          <a:srgbClr val="8E58B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extLst>
                  <a:ext uri="{0D108BD9-81ED-4DB2-BD59-A6C34878D82A}">
                    <a16:rowId xmlns:a16="http://schemas.microsoft.com/office/drawing/2014/main" val="3506432704"/>
                  </a:ext>
                </a:extLst>
              </a:tr>
              <a:tr h="2462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Arduino LEDs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Used to display parameters for user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$9.97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sng" strike="noStrike">
                          <a:effectLst/>
                          <a:hlinkClick r:id="rId10"/>
                        </a:rPr>
                        <a:t>Ref9</a:t>
                      </a:r>
                      <a:endParaRPr lang="en-US" sz="1200" b="0" i="0" u="sng" strike="noStrike">
                        <a:solidFill>
                          <a:srgbClr val="8E58B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352663"/>
                  </a:ext>
                </a:extLst>
              </a:tr>
              <a:tr h="2462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Friction Wheel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3D printed/not purchased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$0.00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sng" strike="noStrike">
                          <a:effectLst/>
                        </a:rPr>
                        <a:t> </a:t>
                      </a:r>
                      <a:endParaRPr lang="en-US" sz="1200" b="0" i="0" u="sng" strike="noStrike">
                        <a:solidFill>
                          <a:srgbClr val="8E58B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T w="12700">
                      <a:solidFill>
                        <a:schemeClr val="tx1"/>
                      </a:solidFill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262713395"/>
                  </a:ext>
                </a:extLst>
              </a:tr>
              <a:tr h="2462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Friction Wheel surround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Grip tape to avoid wheel slip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$21.94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sng" strike="noStrike">
                          <a:effectLst/>
                          <a:hlinkClick r:id="rId11"/>
                        </a:rPr>
                        <a:t>Ref13</a:t>
                      </a:r>
                      <a:endParaRPr lang="en-US" sz="1200" b="0" i="0" u="sng" strike="noStrike">
                        <a:solidFill>
                          <a:srgbClr val="8E58B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N/A: adhesive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extLst>
                  <a:ext uri="{0D108BD9-81ED-4DB2-BD59-A6C34878D82A}">
                    <a16:rowId xmlns:a16="http://schemas.microsoft.com/office/drawing/2014/main" val="1262305319"/>
                  </a:ext>
                </a:extLst>
              </a:tr>
              <a:tr h="2462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Idle Wheels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3D printed/not purchased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$0.00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sng" strike="noStrike">
                        <a:solidFill>
                          <a:srgbClr val="8E58B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extLst>
                  <a:ext uri="{0D108BD9-81ED-4DB2-BD59-A6C34878D82A}">
                    <a16:rowId xmlns:a16="http://schemas.microsoft.com/office/drawing/2014/main" val="2853679919"/>
                  </a:ext>
                </a:extLst>
              </a:tr>
              <a:tr h="2462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Door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ABS Plastic Sheet 1/4" Thick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$28.98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sng" strike="noStrike">
                          <a:effectLst/>
                          <a:hlinkClick r:id="rId12"/>
                        </a:rPr>
                        <a:t>Ref3</a:t>
                      </a:r>
                      <a:endParaRPr lang="en-US" sz="1200" b="0" i="0" u="sng" strike="noStrike">
                        <a:solidFill>
                          <a:srgbClr val="8E58B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extLst>
                  <a:ext uri="{0D108BD9-81ED-4DB2-BD59-A6C34878D82A}">
                    <a16:rowId xmlns:a16="http://schemas.microsoft.com/office/drawing/2014/main" val="3540179091"/>
                  </a:ext>
                </a:extLst>
              </a:tr>
              <a:tr h="2462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Stepper Motor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59Ncm Bipolar 2A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$15.98 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sng" strike="noStrike">
                          <a:effectLst/>
                          <a:hlinkClick r:id="rId13"/>
                        </a:rPr>
                        <a:t>Ref6</a:t>
                      </a:r>
                      <a:endParaRPr lang="en-US" sz="1200" b="0" i="0" u="sng" strike="noStrike">
                        <a:solidFill>
                          <a:srgbClr val="8E58B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4 m3 screws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/>
                </a:tc>
                <a:extLst>
                  <a:ext uri="{0D108BD9-81ED-4DB2-BD59-A6C34878D82A}">
                    <a16:rowId xmlns:a16="http://schemas.microsoft.com/office/drawing/2014/main" val="2092816780"/>
                  </a:ext>
                </a:extLst>
              </a:tr>
              <a:tr h="43781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Stepper Motor Mount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3D printed/not purchased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sng" strike="noStrike">
                          <a:effectLst/>
                        </a:rPr>
                        <a:t> </a:t>
                      </a:r>
                      <a:endParaRPr lang="en-US" sz="1200" b="0" i="0" u="sng" strike="noStrike">
                        <a:solidFill>
                          <a:srgbClr val="8E58B6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4 Screws 7.85mm long self tap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6664669"/>
                  </a:ext>
                </a:extLst>
              </a:tr>
              <a:tr h="24627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Emergency Funds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10% of cost of all materials/parts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63" marR="7630" marT="7630" marB="0" anchor="b"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u="none" strike="noStrike">
                          <a:effectLst/>
                        </a:rPr>
                        <a:t>$40.00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68663" marT="7630" marB="0" anchor="b"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68663" marT="7630" marB="0" anchor="b"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5256781"/>
                  </a:ext>
                </a:extLst>
              </a:tr>
              <a:tr h="2462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63" marR="7630" marT="7630" marB="0" anchor="ctr"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63" marR="7630" marT="7630" marB="0" anchor="ctr"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Total Cost: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63" marR="7630" marT="7630" marB="0" anchor="ctr"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200" u="none" strike="noStrike">
                          <a:effectLst/>
                        </a:rPr>
                        <a:t>$438.31 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ctr"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8663" marR="7630" marT="7630" marB="0" anchor="ctr">
                    <a:lnT w="12700">
                      <a:solidFill>
                        <a:schemeClr val="tx1"/>
                      </a:solidFill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30" marR="7630" marT="7630" marB="0" anchor="b">
                    <a:lnT w="12700">
                      <a:solidFill>
                        <a:schemeClr val="tx1"/>
                      </a:solidFill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6816689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4861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FF801-C9B6-BC00-ED6C-E8894EFDD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37DEA-2CB5-F728-093A-39181E081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233488"/>
            <a:ext cx="11520487" cy="56245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b="1"/>
              <a:t>[1] </a:t>
            </a:r>
            <a:r>
              <a:rPr lang="en-US" sz="1600"/>
              <a:t>Dieter, George E. and Schmidt, Linda C.  Engineering Design, 5</a:t>
            </a:r>
            <a:r>
              <a:rPr lang="en-US" sz="1600" baseline="30000"/>
              <a:t>th</a:t>
            </a:r>
            <a:r>
              <a:rPr lang="en-US" sz="1600"/>
              <a:t> Edition.  New York, McGraw-Hill, 2013.</a:t>
            </a:r>
          </a:p>
          <a:p>
            <a:pPr marL="0" indent="0">
              <a:buNone/>
            </a:pPr>
            <a:r>
              <a:rPr lang="en-US" sz="1600" b="1"/>
              <a:t>[2] </a:t>
            </a:r>
            <a:r>
              <a:rPr lang="en-US" sz="1600"/>
              <a:t>“Everything You Need to Know About ABS Plastic.” Creative Mechanisms.</a:t>
            </a:r>
          </a:p>
          <a:p>
            <a:pPr marL="457200" lvl="1" indent="0">
              <a:buNone/>
            </a:pPr>
            <a:r>
              <a:rPr lang="en-US" sz="1600">
                <a:hlinkClick r:id="rId2"/>
              </a:rPr>
              <a:t>https://www.creativemechanisms.com/blog/everything-you-need-to-know-about-abs-plastic#:~:text=ABS%20is%20very%20structurally%20sturdy,up%20well%20to%20external%20impacts</a:t>
            </a:r>
            <a:endParaRPr lang="en-US" sz="1600"/>
          </a:p>
          <a:p>
            <a:pPr marL="457200" lvl="1" indent="0">
              <a:buNone/>
            </a:pPr>
            <a:r>
              <a:rPr lang="en-US" sz="1600"/>
              <a:t>Accessed April 2, 2023.</a:t>
            </a:r>
          </a:p>
          <a:p>
            <a:pPr marL="0" indent="0">
              <a:buNone/>
            </a:pPr>
            <a:r>
              <a:rPr lang="en-US" sz="1600" b="1"/>
              <a:t>[3] “</a:t>
            </a:r>
            <a:r>
              <a:rPr lang="en-US" sz="1600" err="1"/>
              <a:t>Duco</a:t>
            </a:r>
            <a:r>
              <a:rPr lang="en-US" sz="1600"/>
              <a:t> ABS Plastic Sheet 1/4 Inch Thick 12" x 24" - Two-Sided Rigid ABS Sheet (Textured Plastic Front &amp; Smooth Back) –</a:t>
            </a:r>
          </a:p>
          <a:p>
            <a:pPr marL="457200" lvl="1" indent="0">
              <a:buNone/>
            </a:pPr>
            <a:r>
              <a:rPr lang="en-US" sz="1600"/>
              <a:t>DIY Home Decor and Robotics Competitions Use - Black Plastic Sheet (Pack of 1).” Amazon.</a:t>
            </a:r>
          </a:p>
          <a:p>
            <a:pPr marL="457200" lvl="1" indent="0">
              <a:buNone/>
            </a:pPr>
            <a:r>
              <a:rPr lang="en-US" sz="1600">
                <a:hlinkClick r:id="rId3"/>
              </a:rPr>
              <a:t>https://www.amazon.com/Duco-Plastic-Sheet-Inch-Thick/dp/B0BTWKB2NT/ref=sr_1_17?crid=2D8502YHUD6RC&amp;keywords=sturdy%2Bplastic%2Bmaterial&amp;qid=1677533777&amp;s=industrial&amp;sprefix=sturdy%2Bplastic%2Bmaterial%2Cindustrial%2C93&amp;sr=1-17&amp;th=1</a:t>
            </a:r>
            <a:endParaRPr lang="en-US" sz="1600"/>
          </a:p>
          <a:p>
            <a:pPr marL="457200" lvl="1" indent="0">
              <a:buNone/>
            </a:pPr>
            <a:r>
              <a:rPr lang="en-US" sz="1600"/>
              <a:t>Accessed April 2, 2023.</a:t>
            </a:r>
          </a:p>
          <a:p>
            <a:pPr marL="0" indent="0">
              <a:buNone/>
            </a:pPr>
            <a:r>
              <a:rPr lang="en-US" sz="1600" b="1"/>
              <a:t>[4] “</a:t>
            </a:r>
            <a:r>
              <a:rPr lang="en-US" sz="1600" err="1"/>
              <a:t>PlexiDor</a:t>
            </a:r>
            <a:r>
              <a:rPr lang="en-US" sz="1600"/>
              <a:t> Performance Electronic Automatic Door Mounted Cat &amp; Dog Door.”</a:t>
            </a:r>
          </a:p>
          <a:p>
            <a:pPr marL="457200" lvl="1" indent="0">
              <a:buNone/>
            </a:pPr>
            <a:r>
              <a:rPr lang="en-US" sz="1600">
                <a:hlinkClick r:id="rId4"/>
              </a:rPr>
              <a:t>https://www.petprosupplyco.com/products/plexidor-pde-door#:~:text=The%20collar%20key%20weighs%20only,ABS%20%2D%20and%20extremely%20durable%20material</a:t>
            </a:r>
            <a:r>
              <a:rPr lang="en-US" sz="1600"/>
              <a:t>.</a:t>
            </a:r>
          </a:p>
          <a:p>
            <a:pPr marL="457200" lvl="1" indent="0">
              <a:buNone/>
            </a:pPr>
            <a:r>
              <a:rPr lang="en-US" sz="1600"/>
              <a:t>Accessed April 2, 2023.</a:t>
            </a:r>
          </a:p>
          <a:p>
            <a:pPr marL="0" indent="0">
              <a:buNone/>
            </a:pPr>
            <a:r>
              <a:rPr lang="en-US" sz="1600" b="1"/>
              <a:t>[5] “</a:t>
            </a:r>
            <a:r>
              <a:rPr lang="en-US" sz="1600"/>
              <a:t>Acrylonitrile Butadiene Styrene (ABS) and Other Specialist </a:t>
            </a:r>
            <a:r>
              <a:rPr lang="en-US" sz="1600" err="1"/>
              <a:t>Styrenics</a:t>
            </a:r>
            <a:r>
              <a:rPr lang="en-US" sz="1600"/>
              <a:t>.” British Plastics Federation.</a:t>
            </a:r>
          </a:p>
          <a:p>
            <a:pPr marL="457200" lvl="1" indent="0">
              <a:buNone/>
            </a:pPr>
            <a:r>
              <a:rPr lang="en-US" sz="1600">
                <a:hlinkClick r:id="rId5"/>
              </a:rPr>
              <a:t>https://www.bpf.co.uk/plastipedia/polymers/ABS_and_Other_Specialist_Styrenics.aspx</a:t>
            </a:r>
            <a:endParaRPr lang="en-US" sz="1600"/>
          </a:p>
          <a:p>
            <a:pPr marL="457200" lvl="1" indent="0">
              <a:buNone/>
            </a:pPr>
            <a:r>
              <a:rPr lang="en-US" sz="1600"/>
              <a:t>Accessed April 2, 2023.</a:t>
            </a:r>
          </a:p>
          <a:p>
            <a:pPr marL="0" indent="0">
              <a:buNone/>
            </a:pPr>
            <a:endParaRPr lang="en-US" sz="1600" b="1"/>
          </a:p>
          <a:p>
            <a:pPr marL="0" indent="0">
              <a:buNone/>
            </a:pPr>
            <a:endParaRPr lang="en-US" sz="1600"/>
          </a:p>
          <a:p>
            <a:pPr marL="0" indent="0">
              <a:buNone/>
            </a:pPr>
            <a:endParaRPr lang="en-US" sz="1600"/>
          </a:p>
          <a:p>
            <a:pPr marL="0" indent="0">
              <a:buNone/>
            </a:pPr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1CE3C-F19C-2B25-D179-6766CA229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18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C7E4-C301-4844-86F2-A1CC6D5B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MEET THE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80403-1D37-964F-9566-67F623109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233488"/>
            <a:ext cx="11134045" cy="555851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>
                <a:highlight>
                  <a:srgbClr val="C0C0C0"/>
                </a:highlight>
              </a:rPr>
              <a:t>Aaron Burghardt</a:t>
            </a:r>
          </a:p>
          <a:p>
            <a:pPr lvl="1">
              <a:lnSpc>
                <a:spcPct val="100000"/>
              </a:lnSpc>
            </a:pPr>
            <a:r>
              <a:rPr lang="en-US"/>
              <a:t>Project Manager, FSU-PC Mechanical Engineering Student (Senior)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/>
          </a:p>
          <a:p>
            <a:pPr>
              <a:lnSpc>
                <a:spcPct val="100000"/>
              </a:lnSpc>
            </a:pPr>
            <a:r>
              <a:rPr lang="en-US">
                <a:highlight>
                  <a:srgbClr val="C0C0C0"/>
                </a:highlight>
              </a:rPr>
              <a:t>Mandolin Brown</a:t>
            </a:r>
          </a:p>
          <a:p>
            <a:pPr lvl="1">
              <a:lnSpc>
                <a:spcPct val="100000"/>
              </a:lnSpc>
            </a:pPr>
            <a:r>
              <a:rPr lang="en-US"/>
              <a:t>Project Documentation, FSU-PC Mechanical Engineering Student (Senior)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/>
          </a:p>
          <a:p>
            <a:pPr>
              <a:lnSpc>
                <a:spcPct val="100000"/>
              </a:lnSpc>
            </a:pPr>
            <a:r>
              <a:rPr lang="en-US">
                <a:highlight>
                  <a:srgbClr val="C0C0C0"/>
                </a:highlight>
              </a:rPr>
              <a:t>Jack Smith</a:t>
            </a:r>
          </a:p>
          <a:p>
            <a:pPr lvl="1">
              <a:lnSpc>
                <a:spcPct val="100000"/>
              </a:lnSpc>
            </a:pPr>
            <a:r>
              <a:rPr lang="en-US"/>
              <a:t>CAD Design, FSU-PC Mechanical Engineering Student (Senior)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/>
          </a:p>
          <a:p>
            <a:pPr>
              <a:lnSpc>
                <a:spcPct val="100000"/>
              </a:lnSpc>
            </a:pPr>
            <a:r>
              <a:rPr lang="en-US">
                <a:highlight>
                  <a:srgbClr val="C0C0C0"/>
                </a:highlight>
              </a:rPr>
              <a:t>Matthew Thompson</a:t>
            </a:r>
          </a:p>
          <a:p>
            <a:pPr lvl="1">
              <a:lnSpc>
                <a:spcPct val="100000"/>
              </a:lnSpc>
            </a:pPr>
            <a:r>
              <a:rPr lang="en-US"/>
              <a:t>Task Assignment, FSU-PC Mechanical Engineering Student (Senior)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BEA60-CA6B-2240-9CDB-BD2034314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5636" y="6597649"/>
            <a:ext cx="1977342" cy="194357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 </a:t>
            </a:r>
            <a:r>
              <a:rPr lang="en-US"/>
              <a:t>Burghardt</a:t>
            </a:r>
            <a:r>
              <a:rPr lang="en-US">
                <a:solidFill>
                  <a:schemeClr val="tx1"/>
                </a:solidFill>
              </a:rPr>
              <a:t> </a:t>
            </a:r>
            <a:fld id="{03DC2DEF-D2FE-4B45-ABA4-9F153FD1C98A}" type="slidenum">
              <a:rPr lang="en-US" smtClean="0"/>
              <a:t>2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493B607-5AAD-8647-B924-4B17525B4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6762" y="268288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309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FF801-C9B6-BC00-ED6C-E8894EFDD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37DEA-2CB5-F728-093A-39181E081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233488"/>
            <a:ext cx="11520487" cy="56245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600" b="1"/>
              <a:t>[6] </a:t>
            </a:r>
            <a:r>
              <a:rPr lang="en-US" sz="1600"/>
              <a:t>“Coefficient of Friction Equation and Table Chart.” Engineers Edge. </a:t>
            </a:r>
          </a:p>
          <a:p>
            <a:pPr marL="457200" lvl="1" indent="0">
              <a:buNone/>
            </a:pPr>
            <a:r>
              <a:rPr lang="en-US" sz="1600">
                <a:hlinkClick r:id="rId2"/>
              </a:rPr>
              <a:t>https://www.engineersedge.com/coeffients_of_friction.htm</a:t>
            </a:r>
            <a:endParaRPr lang="en-US" sz="1600"/>
          </a:p>
          <a:p>
            <a:pPr marL="457200" lvl="1" indent="0">
              <a:buNone/>
            </a:pPr>
            <a:r>
              <a:rPr lang="en-US" sz="1600"/>
              <a:t>Accessed April 2, 2023. </a:t>
            </a:r>
          </a:p>
          <a:p>
            <a:pPr marL="0" indent="0">
              <a:buNone/>
            </a:pPr>
            <a:r>
              <a:rPr lang="en-US" sz="1600" b="1"/>
              <a:t>[7] </a:t>
            </a:r>
            <a:r>
              <a:rPr lang="en-US" sz="1600"/>
              <a:t>“ABS Plastic Sheet - 1/2" Thick x 18" Wide x 18" Long.” Amazon.</a:t>
            </a:r>
          </a:p>
          <a:p>
            <a:pPr marL="457200" lvl="1" indent="0">
              <a:buNone/>
            </a:pPr>
            <a:r>
              <a:rPr lang="en-US" sz="1600">
                <a:hlinkClick r:id="rId3"/>
              </a:rPr>
              <a:t>https://www.amazon.com/ABS-Plastic-Sheet-Thick-Wide/dp/B084H1TB7Q</a:t>
            </a:r>
            <a:endParaRPr lang="en-US" sz="1600"/>
          </a:p>
          <a:p>
            <a:pPr marL="457200" lvl="1" indent="0">
              <a:buNone/>
            </a:pPr>
            <a:r>
              <a:rPr lang="en-US" sz="1600"/>
              <a:t>Accessed April 2, 2023.</a:t>
            </a:r>
          </a:p>
          <a:p>
            <a:pPr marL="0" indent="0">
              <a:buNone/>
            </a:pPr>
            <a:r>
              <a:rPr lang="en-US" sz="1600" b="1"/>
              <a:t>[8] </a:t>
            </a:r>
            <a:r>
              <a:rPr lang="en-US" sz="1600" err="1"/>
              <a:t>Nannestad</a:t>
            </a:r>
            <a:r>
              <a:rPr lang="en-US" sz="1600"/>
              <a:t>, Chloë. “13 of the Fastest Dog Breeds in the World.” Reader’s Digest. </a:t>
            </a:r>
          </a:p>
          <a:p>
            <a:pPr marL="457200" lvl="1" indent="0">
              <a:buNone/>
            </a:pPr>
            <a:r>
              <a:rPr lang="en-US" sz="1600">
                <a:hlinkClick r:id="rId4"/>
              </a:rPr>
              <a:t>https://www.rd.com/article/fastest-dog-breed/#:~:text=How%20fast%20can%20a%20dog,hour%20for%20a%20short%20distance</a:t>
            </a:r>
            <a:r>
              <a:rPr lang="en-US" sz="1600"/>
              <a:t>.</a:t>
            </a:r>
          </a:p>
          <a:p>
            <a:pPr marL="457200" lvl="1" indent="0">
              <a:buNone/>
            </a:pPr>
            <a:r>
              <a:rPr lang="en-US" sz="1600"/>
              <a:t>Accessed April 2, 2023.</a:t>
            </a:r>
          </a:p>
          <a:p>
            <a:pPr marL="0" indent="0">
              <a:buNone/>
            </a:pPr>
            <a:endParaRPr lang="en-US" sz="1600" b="1"/>
          </a:p>
          <a:p>
            <a:pPr marL="0" indent="0">
              <a:buNone/>
            </a:pPr>
            <a:endParaRPr lang="en-US" sz="1600"/>
          </a:p>
          <a:p>
            <a:pPr marL="0" indent="0">
              <a:buNone/>
            </a:pPr>
            <a:endParaRPr lang="en-US" sz="1600"/>
          </a:p>
          <a:p>
            <a:pPr marL="0" indent="0">
              <a:buNone/>
            </a:pPr>
            <a:endParaRPr lang="en-US" sz="16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1CE3C-F19C-2B25-D179-6766CA229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16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2E9CE-EAD2-5D62-D728-C662303FC6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963224" cy="758824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    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179D92-7B6F-E2E6-25C6-35B793833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C2DEF-D2FE-4B45-ABA4-9F153FD1C98A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BCF241-6157-994C-9BDC-12084257A6E5}"/>
              </a:ext>
            </a:extLst>
          </p:cNvPr>
          <p:cNvSpPr txBox="1"/>
          <p:nvPr/>
        </p:nvSpPr>
        <p:spPr>
          <a:xfrm>
            <a:off x="7414353" y="5706737"/>
            <a:ext cx="477764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latin typeface="+mj-lt"/>
              </a:rPr>
              <a:t>      QUESTIONS?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C5365A-3D00-3144-ADD7-4DB3430E6C43}"/>
              </a:ext>
            </a:extLst>
          </p:cNvPr>
          <p:cNvSpPr/>
          <p:nvPr/>
        </p:nvSpPr>
        <p:spPr>
          <a:xfrm>
            <a:off x="11820524" y="260351"/>
            <a:ext cx="88728" cy="51379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EBCD23-F12F-2E46-82B1-9E00B913DE47}"/>
              </a:ext>
            </a:extLst>
          </p:cNvPr>
          <p:cNvSpPr/>
          <p:nvPr/>
        </p:nvSpPr>
        <p:spPr>
          <a:xfrm flipH="1">
            <a:off x="251569" y="6597649"/>
            <a:ext cx="6667023" cy="87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066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16F37-8075-4C25-5DA0-86EB4904C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SUPPLEMENTARY MATERIAL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C2C7391-6270-6741-DA8A-1447D0EC4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8148" y="6523706"/>
            <a:ext cx="862755" cy="335398"/>
          </a:xfrm>
        </p:spPr>
        <p:txBody>
          <a:bodyPr/>
          <a:lstStyle/>
          <a:p>
            <a:r>
              <a:rPr lang="en-US">
                <a:ea typeface="+mn-lt"/>
                <a:cs typeface="+mn-lt"/>
              </a:rPr>
              <a:t> </a:t>
            </a:r>
            <a:fld id="{03DC2DEF-D2FE-4B45-ABA4-9F153FD1C98A}" type="slidenum">
              <a:rPr lang="en-US" dirty="0" smtClean="0"/>
              <a:pPr/>
              <a:t>22</a:t>
            </a:fld>
            <a:endParaRPr 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CEAD516-19A8-6641-A341-6A7CE739F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87" y="1197261"/>
            <a:ext cx="5140969" cy="4463478"/>
          </a:xfrm>
          <a:prstGeom prst="rect">
            <a:avLst/>
          </a:prstGeom>
          <a:ln w="762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1EC4304-FCA8-1843-B9EE-4394650EFA30}"/>
              </a:ext>
            </a:extLst>
          </p:cNvPr>
          <p:cNvSpPr txBox="1"/>
          <p:nvPr/>
        </p:nvSpPr>
        <p:spPr>
          <a:xfrm>
            <a:off x="556055" y="5838825"/>
            <a:ext cx="5338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Preliminary force/power calculations </a:t>
            </a:r>
          </a:p>
          <a:p>
            <a:pPr algn="ctr"/>
            <a:r>
              <a:rPr lang="en-US"/>
              <a:t>by Aaron Burghardt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78783B-D64C-B649-995E-BEF84A56D6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323"/>
          <a:stretch/>
        </p:blipFill>
        <p:spPr>
          <a:xfrm rot="16200000">
            <a:off x="7479792" y="757281"/>
            <a:ext cx="2786913" cy="5060574"/>
          </a:xfrm>
          <a:prstGeom prst="rect">
            <a:avLst/>
          </a:prstGeom>
          <a:ln w="38100" cap="sq">
            <a:solidFill>
              <a:srgbClr val="782F4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F1D40C-81D4-144F-B9C3-218DD24F08A8}"/>
              </a:ext>
            </a:extLst>
          </p:cNvPr>
          <p:cNvSpPr txBox="1"/>
          <p:nvPr/>
        </p:nvSpPr>
        <p:spPr>
          <a:xfrm>
            <a:off x="6342961" y="4820030"/>
            <a:ext cx="5197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Preliminary impact force calculation</a:t>
            </a:r>
          </a:p>
          <a:p>
            <a:pPr algn="ctr"/>
            <a:r>
              <a:rPr lang="en-US"/>
              <a:t>by Mandolin Brown</a:t>
            </a:r>
          </a:p>
        </p:txBody>
      </p:sp>
    </p:spTree>
    <p:extLst>
      <p:ext uri="{BB962C8B-B14F-4D97-AF65-F5344CB8AC3E}">
        <p14:creationId xmlns:p14="http://schemas.microsoft.com/office/powerpoint/2010/main" val="8836114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16F37-8075-4C25-5DA0-86EB4904C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SUPPLEMENTARY MATERIAL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5C2C7391-6270-6741-DA8A-1447D0EC4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18148" y="6523706"/>
            <a:ext cx="862755" cy="335398"/>
          </a:xfrm>
        </p:spPr>
        <p:txBody>
          <a:bodyPr/>
          <a:lstStyle/>
          <a:p>
            <a:r>
              <a:rPr lang="en-US">
                <a:ea typeface="+mn-lt"/>
                <a:cs typeface="+mn-lt"/>
              </a:rPr>
              <a:t> </a:t>
            </a:r>
            <a:fld id="{03DC2DEF-D2FE-4B45-ABA4-9F153FD1C98A}" type="slidenum">
              <a:rPr lang="en-US" dirty="0" smtClean="0"/>
              <a:pPr/>
              <a:t>23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EC4304-FCA8-1843-B9EE-4394650EFA30}"/>
              </a:ext>
            </a:extLst>
          </p:cNvPr>
          <p:cNvSpPr txBox="1"/>
          <p:nvPr/>
        </p:nvSpPr>
        <p:spPr>
          <a:xfrm>
            <a:off x="4418652" y="5982823"/>
            <a:ext cx="3426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ABS Plastic Properties, Ref. </a:t>
            </a:r>
            <a:r>
              <a:rPr lang="en-US" b="1"/>
              <a:t>[2] 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26A77CC5-BAF4-4C44-805E-EEA747965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366" y="1173843"/>
            <a:ext cx="4497265" cy="4654312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74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C7E4-C301-4844-86F2-A1CC6D5B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RAIN-DETECTION AUTOMATED DOG DOOR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80403-1D37-964F-9566-67F623109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233488"/>
            <a:ext cx="11134045" cy="555851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highlight>
                  <a:srgbClr val="C0C0C0"/>
                </a:highlight>
              </a:rPr>
              <a:t>Project Description: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Automated dog door that can be controlled remotely to limit access to a home’s interior or exterior based on constraints set by the owner such as inclement </a:t>
            </a:r>
            <a:r>
              <a:rPr lang="en-US"/>
              <a:t>weather or time.</a:t>
            </a:r>
            <a:endParaRPr lang="en-US" dirty="0"/>
          </a:p>
          <a:p>
            <a:pPr>
              <a:lnSpc>
                <a:spcPct val="100000"/>
              </a:lnSpc>
            </a:pPr>
            <a:r>
              <a:rPr lang="en-US" dirty="0">
                <a:highlight>
                  <a:srgbClr val="C0C0C0"/>
                </a:highlight>
              </a:rPr>
              <a:t>Project Inspiration: 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Desire to limit and control pet access through home interior and exterior</a:t>
            </a:r>
          </a:p>
          <a:p>
            <a:pPr>
              <a:lnSpc>
                <a:spcPct val="100000"/>
              </a:lnSpc>
            </a:pPr>
            <a:r>
              <a:rPr lang="en-US" dirty="0">
                <a:highlight>
                  <a:srgbClr val="C0C0C0"/>
                </a:highlight>
              </a:rPr>
              <a:t>Objectives: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Design a dog door that will open and shut on command, limiting pet access through door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Design door to sense when dog is approaching and open/close if door is unlocked or stay closed if locked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Sense if obstruction is blocking door from opening or closing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6540217-F49E-E014-3D50-F98ACAFC8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3352" y="6597649"/>
            <a:ext cx="3019626" cy="194357"/>
          </a:xfrm>
        </p:spPr>
        <p:txBody>
          <a:bodyPr/>
          <a:lstStyle/>
          <a:p>
            <a:r>
              <a:rPr lang="en-US"/>
              <a:t> Burghardt </a:t>
            </a:r>
            <a:fld id="{03DC2DEF-D2FE-4B45-ABA4-9F153FD1C98A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B7D2B54-C8C4-8048-B886-964613996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6762" y="268288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6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C7E4-C301-4844-86F2-A1CC6D5B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PHASES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80403-1D37-964F-9566-67F623109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233488"/>
            <a:ext cx="11134045" cy="555851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/>
              <a:t>EML 4551 (Senior Design Project I) encompasses Phase I of project</a:t>
            </a:r>
          </a:p>
          <a:p>
            <a:pPr lvl="1">
              <a:lnSpc>
                <a:spcPct val="100000"/>
              </a:lnSpc>
            </a:pPr>
            <a:r>
              <a:rPr lang="en-US"/>
              <a:t>January 2023 – April 2023</a:t>
            </a:r>
          </a:p>
          <a:p>
            <a:pPr lvl="1">
              <a:lnSpc>
                <a:spcPct val="100000"/>
              </a:lnSpc>
            </a:pPr>
            <a:r>
              <a:rPr lang="en-US"/>
              <a:t>Concept selection</a:t>
            </a:r>
          </a:p>
          <a:p>
            <a:pPr lvl="1">
              <a:lnSpc>
                <a:spcPct val="100000"/>
              </a:lnSpc>
            </a:pPr>
            <a:r>
              <a:rPr lang="en-US"/>
              <a:t>Concept design</a:t>
            </a:r>
          </a:p>
          <a:p>
            <a:pPr lvl="1">
              <a:lnSpc>
                <a:spcPct val="100000"/>
              </a:lnSpc>
            </a:pPr>
            <a:r>
              <a:rPr lang="en-US"/>
              <a:t>Planning and projected dates</a:t>
            </a:r>
          </a:p>
          <a:p>
            <a:pPr>
              <a:lnSpc>
                <a:spcPct val="100000"/>
              </a:lnSpc>
            </a:pPr>
            <a:r>
              <a:rPr lang="en-US"/>
              <a:t>EML 4552 (Senior Design Project II) encompasses Phase II of project</a:t>
            </a:r>
          </a:p>
          <a:p>
            <a:pPr lvl="1">
              <a:lnSpc>
                <a:spcPct val="100000"/>
              </a:lnSpc>
            </a:pPr>
            <a:r>
              <a:rPr lang="en-US"/>
              <a:t>May 2023 – August 2023</a:t>
            </a:r>
          </a:p>
          <a:p>
            <a:pPr lvl="1">
              <a:lnSpc>
                <a:spcPct val="100000"/>
              </a:lnSpc>
            </a:pPr>
            <a:r>
              <a:rPr lang="en-US"/>
              <a:t>Prototyping</a:t>
            </a:r>
          </a:p>
          <a:p>
            <a:pPr lvl="1">
              <a:lnSpc>
                <a:spcPct val="100000"/>
              </a:lnSpc>
            </a:pPr>
            <a:r>
              <a:rPr lang="en-US"/>
              <a:t>Building final design</a:t>
            </a:r>
          </a:p>
          <a:p>
            <a:pPr lvl="1">
              <a:lnSpc>
                <a:spcPct val="100000"/>
              </a:lnSpc>
            </a:pPr>
            <a:endParaRPr lang="en-US"/>
          </a:p>
          <a:p>
            <a:pPr lvl="1">
              <a:lnSpc>
                <a:spcPct val="100000"/>
              </a:lnSpc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BEA60-CA6B-2240-9CDB-BD2034314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40148" y="6597649"/>
            <a:ext cx="3462830" cy="194357"/>
          </a:xfrm>
        </p:spPr>
        <p:txBody>
          <a:bodyPr/>
          <a:lstStyle/>
          <a:p>
            <a:r>
              <a:rPr lang="en-US"/>
              <a:t>Brown </a:t>
            </a:r>
            <a:fld id="{03DC2DEF-D2FE-4B45-ABA4-9F153FD1C98A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4EC04D3-C833-1C44-8627-4F8F3F3E0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6762" y="268288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992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C7E4-C301-4844-86F2-A1CC6D5B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PAST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80403-1D37-964F-9566-67F623109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233488"/>
            <a:ext cx="11134045" cy="555851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Topic Selection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Rain-detection automated dog door</a:t>
            </a:r>
          </a:p>
          <a:p>
            <a:pPr>
              <a:lnSpc>
                <a:spcPct val="100000"/>
              </a:lnSpc>
            </a:pPr>
            <a:r>
              <a:rPr lang="en-US" dirty="0"/>
              <a:t>Work Breakdown Structure (WBS)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Set work schedule based on EML 4551 deadlines</a:t>
            </a:r>
          </a:p>
          <a:p>
            <a:pPr>
              <a:lnSpc>
                <a:spcPct val="100000"/>
              </a:lnSpc>
            </a:pPr>
            <a:r>
              <a:rPr lang="en-US" dirty="0"/>
              <a:t>Functional Decomposition</a:t>
            </a:r>
          </a:p>
          <a:p>
            <a:pPr>
              <a:lnSpc>
                <a:spcPct val="100000"/>
              </a:lnSpc>
            </a:pPr>
            <a:r>
              <a:rPr lang="en-US" dirty="0"/>
              <a:t>Benchmarking 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Based on competitor products on market</a:t>
            </a:r>
          </a:p>
          <a:p>
            <a:pPr>
              <a:lnSpc>
                <a:spcPct val="100000"/>
              </a:lnSpc>
            </a:pPr>
            <a:r>
              <a:rPr lang="en-US" dirty="0"/>
              <a:t>ROM cost estimates</a:t>
            </a:r>
          </a:p>
          <a:p>
            <a:pPr>
              <a:lnSpc>
                <a:spcPct val="100000"/>
              </a:lnSpc>
            </a:pPr>
            <a:r>
              <a:rPr lang="en-US" dirty="0"/>
              <a:t>Concept generation</a:t>
            </a:r>
          </a:p>
          <a:p>
            <a:pPr>
              <a:lnSpc>
                <a:spcPct val="100000"/>
              </a:lnSpc>
            </a:pPr>
            <a:r>
              <a:rPr lang="en-US" dirty="0"/>
              <a:t>Proposed concept selection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BEA60-CA6B-2240-9CDB-BD2034314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38724" y="6597649"/>
            <a:ext cx="2664253" cy="194357"/>
          </a:xfrm>
        </p:spPr>
        <p:txBody>
          <a:bodyPr/>
          <a:lstStyle/>
          <a:p>
            <a:r>
              <a:rPr lang="en-US"/>
              <a:t> Brown </a:t>
            </a:r>
            <a:fld id="{03DC2DEF-D2FE-4B45-ABA4-9F153FD1C98A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50C41E0-40AC-4A4C-9A03-C9BE2EA75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6762" y="268288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472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C7E4-C301-4844-86F2-A1CC6D5BE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WORK </a:t>
            </a:r>
            <a:r>
              <a:rPr lang="en-US" dirty="0">
                <a:ea typeface="+mj-lt"/>
                <a:cs typeface="+mj-lt"/>
              </a:rPr>
              <a:t>(DESIGN REVIEW 1 TO PRESENT)</a:t>
            </a:r>
            <a:endParaRPr lang="en-US" b="0" dirty="0"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80403-1D37-964F-9566-67F623109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4" y="1233488"/>
            <a:ext cx="11134045" cy="555851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Decision matrix (justification of concept selection)</a:t>
            </a:r>
          </a:p>
          <a:p>
            <a:pPr>
              <a:lnSpc>
                <a:spcPct val="100000"/>
              </a:lnSpc>
            </a:pPr>
            <a:r>
              <a:rPr lang="en-US" dirty="0"/>
              <a:t>Finalizing calculations for mechanical and power components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Sizing motor and power requirements</a:t>
            </a:r>
          </a:p>
          <a:p>
            <a:pPr>
              <a:lnSpc>
                <a:spcPct val="100000"/>
              </a:lnSpc>
            </a:pPr>
            <a:r>
              <a:rPr lang="en-US" dirty="0"/>
              <a:t>Finalizing CAD rendering of final concept design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Dimensioned part drawings, assembly drawings</a:t>
            </a:r>
          </a:p>
          <a:p>
            <a:pPr>
              <a:lnSpc>
                <a:spcPct val="100000"/>
              </a:lnSpc>
            </a:pPr>
            <a:r>
              <a:rPr lang="en-US" dirty="0"/>
              <a:t>State diagram of system logic</a:t>
            </a:r>
          </a:p>
          <a:p>
            <a:pPr>
              <a:lnSpc>
                <a:spcPct val="100000"/>
              </a:lnSpc>
            </a:pPr>
            <a:r>
              <a:rPr lang="en-US" dirty="0"/>
              <a:t>Justification of selected concept and material</a:t>
            </a:r>
          </a:p>
          <a:p>
            <a:pPr>
              <a:lnSpc>
                <a:spcPct val="100000"/>
              </a:lnSpc>
            </a:pPr>
            <a:r>
              <a:rPr lang="en-US" dirty="0"/>
              <a:t>Initial sizing</a:t>
            </a:r>
          </a:p>
          <a:p>
            <a:pPr>
              <a:lnSpc>
                <a:spcPct val="100000"/>
              </a:lnSpc>
            </a:pPr>
            <a:r>
              <a:rPr lang="en-US" dirty="0"/>
              <a:t>BOM (bill of materials)</a:t>
            </a:r>
          </a:p>
          <a:p>
            <a:pPr>
              <a:lnSpc>
                <a:spcPct val="100000"/>
              </a:lnSpc>
            </a:pPr>
            <a:r>
              <a:rPr lang="en-US" dirty="0"/>
              <a:t>Cost estimate </a:t>
            </a:r>
          </a:p>
          <a:p>
            <a:pPr marL="0" indent="0">
              <a:lnSpc>
                <a:spcPct val="100000"/>
              </a:lnSpc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DBEA60-CA6B-2240-9CDB-BD2034314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597649"/>
            <a:ext cx="3416177" cy="194357"/>
          </a:xfrm>
        </p:spPr>
        <p:txBody>
          <a:bodyPr/>
          <a:lstStyle/>
          <a:p>
            <a:r>
              <a:rPr lang="en-US"/>
              <a:t> Brown </a:t>
            </a:r>
            <a:fld id="{03DC2DEF-D2FE-4B45-ABA4-9F153FD1C98A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D317442-0B27-1140-8938-BA80896DC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6762" y="268288"/>
            <a:ext cx="9652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49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C7E4-C301-4844-86F2-A1CC6D5BE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</p:spPr>
        <p:txBody>
          <a:bodyPr anchor="ctr">
            <a:normAutofit/>
          </a:bodyPr>
          <a:lstStyle/>
          <a:p>
            <a:r>
              <a:rPr lang="en-US"/>
              <a:t>WBS: PROGRESS UPDATE/PROJECTED DATES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149DDAD-9130-3D49-B47B-755091506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6762" y="268288"/>
            <a:ext cx="965200" cy="96520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F7B94804-ED1D-D541-AA2D-5E412D384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597649"/>
            <a:ext cx="3416177" cy="194357"/>
          </a:xfrm>
        </p:spPr>
        <p:txBody>
          <a:bodyPr/>
          <a:lstStyle/>
          <a:p>
            <a:r>
              <a:rPr lang="en-US"/>
              <a:t> Thompson </a:t>
            </a:r>
            <a:fld id="{03DC2DEF-D2FE-4B45-ABA4-9F153FD1C98A}" type="slidenum">
              <a:rPr lang="en-US" smtClean="0"/>
              <a:t>7</a:t>
            </a:fld>
            <a:endParaRPr lang="en-US"/>
          </a:p>
        </p:txBody>
      </p:sp>
      <p:pic>
        <p:nvPicPr>
          <p:cNvPr id="11" name="Picture 10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54971E7-CB5A-BE43-918D-8EC29D7CD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345" y="1116090"/>
            <a:ext cx="8773309" cy="5165005"/>
          </a:xfrm>
          <a:prstGeom prst="rect">
            <a:avLst/>
          </a:prstGeom>
          <a:ln w="38100" cap="sq">
            <a:solidFill>
              <a:srgbClr val="782F4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2643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CF897-2236-3792-F8DD-004F4C56B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</p:spPr>
        <p:txBody>
          <a:bodyPr anchor="ctr">
            <a:normAutofit/>
          </a:bodyPr>
          <a:lstStyle/>
          <a:p>
            <a:r>
              <a:rPr lang="en-US"/>
              <a:t>DECISION MATRIX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ACBA8080-CB44-FA4B-874B-1EF1B169C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756" y="1356502"/>
            <a:ext cx="11520488" cy="2102489"/>
          </a:xfrm>
          <a:prstGeom prst="rect">
            <a:avLst/>
          </a:prstGeom>
          <a:noFill/>
        </p:spPr>
      </p:pic>
      <p:pic>
        <p:nvPicPr>
          <p:cNvPr id="9" name="Content Placeholder 8" descr="Table&#10;&#10;Description automatically generated">
            <a:extLst>
              <a:ext uri="{FF2B5EF4-FFF2-40B4-BE49-F238E27FC236}">
                <a16:creationId xmlns:a16="http://schemas.microsoft.com/office/drawing/2014/main" id="{72C11588-C8C5-8C44-A2D2-B8A8E51A67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262213" y="3796319"/>
            <a:ext cx="3443218" cy="2405062"/>
          </a:xfrm>
        </p:spPr>
      </p:pic>
      <p:pic>
        <p:nvPicPr>
          <p:cNvPr id="7" name="Content Placeholder 6" descr="Table&#10;&#10;Description automatically generated">
            <a:extLst>
              <a:ext uri="{FF2B5EF4-FFF2-40B4-BE49-F238E27FC236}">
                <a16:creationId xmlns:a16="http://schemas.microsoft.com/office/drawing/2014/main" id="{9EADE38F-2303-7D46-876E-8E9A6902C68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687967" y="3796319"/>
            <a:ext cx="4122545" cy="2405062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994B9D-3E00-7A46-AFE2-B573C6A997DC}"/>
              </a:ext>
            </a:extLst>
          </p:cNvPr>
          <p:cNvSpPr txBox="1"/>
          <p:nvPr/>
        </p:nvSpPr>
        <p:spPr>
          <a:xfrm>
            <a:off x="518588" y="3796319"/>
            <a:ext cx="1153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Selected</a:t>
            </a:r>
          </a:p>
          <a:p>
            <a:r>
              <a:rPr lang="en-US" b="1">
                <a:solidFill>
                  <a:schemeClr val="bg1"/>
                </a:solidFill>
              </a:rPr>
              <a:t>Design</a:t>
            </a:r>
          </a:p>
          <a:p>
            <a:r>
              <a:rPr lang="en-US" b="1">
                <a:solidFill>
                  <a:schemeClr val="bg1"/>
                </a:solidFill>
              </a:rPr>
              <a:t>Criteria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ECE189-D1D5-064F-B63B-2850517C9ED3}"/>
              </a:ext>
            </a:extLst>
          </p:cNvPr>
          <p:cNvSpPr txBox="1"/>
          <p:nvPr/>
        </p:nvSpPr>
        <p:spPr>
          <a:xfrm>
            <a:off x="6214152" y="3934818"/>
            <a:ext cx="203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Design Criteria</a:t>
            </a:r>
          </a:p>
          <a:p>
            <a:r>
              <a:rPr lang="en-US" b="1">
                <a:solidFill>
                  <a:schemeClr val="bg1"/>
                </a:solidFill>
              </a:rPr>
              <a:t>Scoring Key</a:t>
            </a:r>
            <a:r>
              <a:rPr lang="en-US" b="1" baseline="30000">
                <a:solidFill>
                  <a:schemeClr val="bg1"/>
                </a:solidFill>
              </a:rPr>
              <a:t>[1]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F192412B-B6EF-3F41-8C8A-7ADB1AF7B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6762" y="268288"/>
            <a:ext cx="965200" cy="965200"/>
          </a:xfrm>
          <a:prstGeom prst="rect">
            <a:avLst/>
          </a:prstGeom>
        </p:spPr>
      </p:pic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923BE37-6BF5-7648-8225-C914A67F8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597649"/>
            <a:ext cx="3416177" cy="194357"/>
          </a:xfrm>
        </p:spPr>
        <p:txBody>
          <a:bodyPr/>
          <a:lstStyle/>
          <a:p>
            <a:r>
              <a:rPr lang="en-US"/>
              <a:t> Burghardt </a:t>
            </a:r>
            <a:fld id="{03DC2DEF-D2FE-4B45-ABA4-9F153FD1C98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01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FC7E4-C301-4844-86F2-A1CC6D5BE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3961"/>
            <a:ext cx="3997324" cy="2501899"/>
          </a:xfrm>
        </p:spPr>
        <p:txBody>
          <a:bodyPr anchor="b">
            <a:normAutofit/>
          </a:bodyPr>
          <a:lstStyle/>
          <a:p>
            <a:r>
              <a:rPr lang="en-US"/>
              <a:t>SELECTED CONCEPT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D80403-1D37-964F-9566-67F623109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4650" y="2895860"/>
            <a:ext cx="5210439" cy="345804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Vertical sliding door concept</a:t>
            </a:r>
          </a:p>
          <a:p>
            <a:pPr lvl="1"/>
            <a:r>
              <a:rPr lang="en-US" sz="2000"/>
              <a:t>Initially preferred concept</a:t>
            </a:r>
          </a:p>
          <a:p>
            <a:pPr lvl="1"/>
            <a:r>
              <a:rPr lang="en-US" sz="2000"/>
              <a:t>Highest ranking in weighted decision matrix</a:t>
            </a:r>
          </a:p>
          <a:p>
            <a:r>
              <a:rPr lang="en-US" sz="2400"/>
              <a:t>Best factors of design:</a:t>
            </a:r>
          </a:p>
          <a:p>
            <a:pPr lvl="1"/>
            <a:r>
              <a:rPr lang="en-US" sz="2000"/>
              <a:t>Low complexity</a:t>
            </a:r>
          </a:p>
          <a:p>
            <a:pPr lvl="1"/>
            <a:r>
              <a:rPr lang="en-US" sz="2000"/>
              <a:t>Ample security/reliability</a:t>
            </a:r>
          </a:p>
          <a:p>
            <a:r>
              <a:rPr lang="en-US" sz="2400"/>
              <a:t>Specific design factors are considered from this point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617EC6-F4DB-5645-9CB5-1FBDA50A2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4" t="2" r="-179" b="-3"/>
          <a:stretch/>
        </p:blipFill>
        <p:spPr bwMode="auto">
          <a:xfrm>
            <a:off x="5495090" y="1030990"/>
            <a:ext cx="2346972" cy="3112426"/>
          </a:xfrm>
          <a:prstGeom prst="rect">
            <a:avLst/>
          </a:prstGeom>
          <a:ln w="127000" cap="sq">
            <a:solidFill>
              <a:schemeClr val="accent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E6FB8E4-5B1B-C544-9030-DF6E4A397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731" y="1736856"/>
            <a:ext cx="2717631" cy="3765287"/>
          </a:xfrm>
          <a:prstGeom prst="rect">
            <a:avLst/>
          </a:prstGeom>
          <a:ln w="127000" cap="sq">
            <a:solidFill>
              <a:schemeClr val="accent1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AD4436A-6C73-D842-9E5E-CE0A055580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6762" y="268288"/>
            <a:ext cx="965200" cy="965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5EE3F9-02F0-D148-9643-D2979ED522FD}"/>
              </a:ext>
            </a:extLst>
          </p:cNvPr>
          <p:cNvSpPr txBox="1"/>
          <p:nvPr/>
        </p:nvSpPr>
        <p:spPr>
          <a:xfrm>
            <a:off x="4845262" y="209295"/>
            <a:ext cx="3460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Preliminary concept sketch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C527C5-BCE7-7D4C-96C7-3E6F493093AD}"/>
              </a:ext>
            </a:extLst>
          </p:cNvPr>
          <p:cNvSpPr txBox="1"/>
          <p:nvPr/>
        </p:nvSpPr>
        <p:spPr>
          <a:xfrm>
            <a:off x="8431306" y="5820845"/>
            <a:ext cx="3460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Initial 3D model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CDE750AF-85B6-3D47-B06F-09A2A7A82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597649"/>
            <a:ext cx="3416177" cy="194357"/>
          </a:xfrm>
        </p:spPr>
        <p:txBody>
          <a:bodyPr/>
          <a:lstStyle/>
          <a:p>
            <a:r>
              <a:rPr lang="en-US"/>
              <a:t> Smith </a:t>
            </a:r>
            <a:fld id="{03DC2DEF-D2FE-4B45-ABA4-9F153FD1C98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195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782F40 1">
      <a:dk1>
        <a:srgbClr val="32363F"/>
      </a:dk1>
      <a:lt1>
        <a:srgbClr val="FFFFFF"/>
      </a:lt1>
      <a:dk2>
        <a:srgbClr val="313C41"/>
      </a:dk2>
      <a:lt2>
        <a:srgbClr val="FFFFFF"/>
      </a:lt2>
      <a:accent1>
        <a:srgbClr val="782F40"/>
      </a:accent1>
      <a:accent2>
        <a:srgbClr val="E8B100"/>
      </a:accent2>
      <a:accent3>
        <a:srgbClr val="000000"/>
      </a:accent3>
      <a:accent4>
        <a:srgbClr val="CEB888"/>
      </a:accent4>
      <a:accent5>
        <a:srgbClr val="999999"/>
      </a:accent5>
      <a:accent6>
        <a:srgbClr val="77462D"/>
      </a:accent6>
      <a:hlink>
        <a:srgbClr val="782F40"/>
      </a:hlink>
      <a:folHlink>
        <a:srgbClr val="00A09D"/>
      </a:folHlink>
    </a:clrScheme>
    <a:fontScheme name="Tw Cen MT-Rockwell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itle goes here" id="{A4715F0E-2373-46DF-8650-9CD6D2E73FF4}" vid="{7AE24D49-249C-4823-B15D-D301F3E6335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1560</Words>
  <Application>Microsoft Macintosh PowerPoint</Application>
  <PresentationFormat>Widescreen</PresentationFormat>
  <Paragraphs>300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Rockwell</vt:lpstr>
      <vt:lpstr>Tw Cen MT</vt:lpstr>
      <vt:lpstr>Office Theme</vt:lpstr>
      <vt:lpstr>PHASE 1 INTERMEDIATE DESIGN REVIEW PRESENTATION</vt:lpstr>
      <vt:lpstr>MEET THE TEAM</vt:lpstr>
      <vt:lpstr>RAIN-DETECTION AUTOMATED DOG DOOR</vt:lpstr>
      <vt:lpstr>PROJECT PHASES</vt:lpstr>
      <vt:lpstr>PAST WORK</vt:lpstr>
      <vt:lpstr>CURRENT WORK (DESIGN REVIEW 1 TO PRESENT)</vt:lpstr>
      <vt:lpstr>WBS: PROGRESS UPDATE/PROJECTED DATES</vt:lpstr>
      <vt:lpstr>DECISION MATRIX</vt:lpstr>
      <vt:lpstr>SELECTED CONCEPT</vt:lpstr>
      <vt:lpstr>MATERIAL SELECTION AND JUSTIFICATION </vt:lpstr>
      <vt:lpstr>MOTOR CALCULATIONS</vt:lpstr>
      <vt:lpstr>STATE DIAGRAM OF SYSTEM</vt:lpstr>
      <vt:lpstr>ELECTRONIC HARDWARE COMPONENTS</vt:lpstr>
      <vt:lpstr>MECHANICAL HARDWARE COMPONENTS </vt:lpstr>
      <vt:lpstr>PROPOSED DIMENSIONED DESIGN</vt:lpstr>
      <vt:lpstr>PROPOSED DIMENSIONED DESIGN</vt:lpstr>
      <vt:lpstr>PROPOSED DIMENSIONED DESIGN</vt:lpstr>
      <vt:lpstr>BILL OF MATERIALS</vt:lpstr>
      <vt:lpstr>REFERENCES</vt:lpstr>
      <vt:lpstr>REFERENCES</vt:lpstr>
      <vt:lpstr>    QUESTIONS?</vt:lpstr>
      <vt:lpstr>SUPPLEMENTARY MATERIAL</vt:lpstr>
      <vt:lpstr>SUPPLEMENTARY MATERIAL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 1 Design Review Presentation</dc:title>
  <dc:creator>Mandolin Brown</dc:creator>
  <cp:lastModifiedBy>Aaron Burghardt</cp:lastModifiedBy>
  <cp:revision>9</cp:revision>
  <cp:lastPrinted>2023-03-23T13:28:02Z</cp:lastPrinted>
  <dcterms:created xsi:type="dcterms:W3CDTF">2023-02-08T22:18:10Z</dcterms:created>
  <dcterms:modified xsi:type="dcterms:W3CDTF">2023-04-05T15:22:33Z</dcterms:modified>
</cp:coreProperties>
</file>